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8288000" cy="10287000"/>
  <p:notesSz cx="10287000" cy="1828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jryadiUaVzxvDdOZhGGdhLFapI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380" y="5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1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2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2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2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2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2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2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2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2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2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2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3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3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2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1" name="Google Shape;71;p4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3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7" name="Google Shape;77;p4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20" name="Google Shape;20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2" name="Google Shape;32;p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3" name="Google Shape;33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3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0" name="Google Shape;40;p3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3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2" name="Google Shape;42;p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57" name="Google Shape;57;p4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4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9" Type="http://schemas.openxmlformats.org/officeDocument/2006/relationships/image" Target="../media/image37.pn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42" Type="http://schemas.openxmlformats.org/officeDocument/2006/relationships/image" Target="../media/image40.png"/><Relationship Id="rId47" Type="http://schemas.openxmlformats.org/officeDocument/2006/relationships/image" Target="../media/image45.png"/><Relationship Id="rId50" Type="http://schemas.openxmlformats.org/officeDocument/2006/relationships/image" Target="../media/image48.png"/><Relationship Id="rId55" Type="http://schemas.openxmlformats.org/officeDocument/2006/relationships/image" Target="../media/image5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9" Type="http://schemas.openxmlformats.org/officeDocument/2006/relationships/image" Target="../media/image27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35.png"/><Relationship Id="rId40" Type="http://schemas.openxmlformats.org/officeDocument/2006/relationships/image" Target="../media/image38.png"/><Relationship Id="rId45" Type="http://schemas.openxmlformats.org/officeDocument/2006/relationships/image" Target="../media/image43.png"/><Relationship Id="rId53" Type="http://schemas.openxmlformats.org/officeDocument/2006/relationships/image" Target="../media/image51.png"/><Relationship Id="rId58" Type="http://schemas.openxmlformats.org/officeDocument/2006/relationships/image" Target="../media/image56.png"/><Relationship Id="rId5" Type="http://schemas.openxmlformats.org/officeDocument/2006/relationships/image" Target="../media/image3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43" Type="http://schemas.openxmlformats.org/officeDocument/2006/relationships/image" Target="../media/image41.png"/><Relationship Id="rId48" Type="http://schemas.openxmlformats.org/officeDocument/2006/relationships/image" Target="../media/image46.png"/><Relationship Id="rId56" Type="http://schemas.openxmlformats.org/officeDocument/2006/relationships/image" Target="../media/image54.png"/><Relationship Id="rId8" Type="http://schemas.openxmlformats.org/officeDocument/2006/relationships/image" Target="../media/image6.png"/><Relationship Id="rId51" Type="http://schemas.openxmlformats.org/officeDocument/2006/relationships/image" Target="../media/image49.png"/><Relationship Id="rId3" Type="http://schemas.openxmlformats.org/officeDocument/2006/relationships/image" Target="../media/image1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38" Type="http://schemas.openxmlformats.org/officeDocument/2006/relationships/image" Target="../media/image36.png"/><Relationship Id="rId46" Type="http://schemas.openxmlformats.org/officeDocument/2006/relationships/image" Target="../media/image44.png"/><Relationship Id="rId59" Type="http://schemas.openxmlformats.org/officeDocument/2006/relationships/image" Target="../media/image57.png"/><Relationship Id="rId20" Type="http://schemas.openxmlformats.org/officeDocument/2006/relationships/image" Target="../media/image18.png"/><Relationship Id="rId41" Type="http://schemas.openxmlformats.org/officeDocument/2006/relationships/image" Target="../media/image39.png"/><Relationship Id="rId54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36" Type="http://schemas.openxmlformats.org/officeDocument/2006/relationships/image" Target="../media/image34.png"/><Relationship Id="rId49" Type="http://schemas.openxmlformats.org/officeDocument/2006/relationships/image" Target="../media/image47.png"/><Relationship Id="rId57" Type="http://schemas.openxmlformats.org/officeDocument/2006/relationships/image" Target="../media/image55.png"/><Relationship Id="rId10" Type="http://schemas.openxmlformats.org/officeDocument/2006/relationships/image" Target="../media/image8.png"/><Relationship Id="rId31" Type="http://schemas.openxmlformats.org/officeDocument/2006/relationships/image" Target="../media/image29.png"/><Relationship Id="rId44" Type="http://schemas.openxmlformats.org/officeDocument/2006/relationships/image" Target="../media/image42.png"/><Relationship Id="rId52" Type="http://schemas.openxmlformats.org/officeDocument/2006/relationships/image" Target="../media/image5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5.png"/><Relationship Id="rId18" Type="http://schemas.openxmlformats.org/officeDocument/2006/relationships/image" Target="../media/image59.png"/><Relationship Id="rId3" Type="http://schemas.openxmlformats.org/officeDocument/2006/relationships/image" Target="../media/image55.png"/><Relationship Id="rId21" Type="http://schemas.openxmlformats.org/officeDocument/2006/relationships/image" Target="../media/image110.png"/><Relationship Id="rId7" Type="http://schemas.openxmlformats.org/officeDocument/2006/relationships/image" Target="../media/image67.png"/><Relationship Id="rId12" Type="http://schemas.openxmlformats.org/officeDocument/2006/relationships/image" Target="../media/image4.pn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4.png"/><Relationship Id="rId20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2.png"/><Relationship Id="rId15" Type="http://schemas.openxmlformats.org/officeDocument/2006/relationships/image" Target="../media/image34.png"/><Relationship Id="rId10" Type="http://schemas.openxmlformats.org/officeDocument/2006/relationships/image" Target="../media/image70.png"/><Relationship Id="rId19" Type="http://schemas.openxmlformats.org/officeDocument/2006/relationships/image" Target="../media/image60.png"/><Relationship Id="rId4" Type="http://schemas.openxmlformats.org/officeDocument/2006/relationships/image" Target="../media/image61.png"/><Relationship Id="rId9" Type="http://schemas.openxmlformats.org/officeDocument/2006/relationships/image" Target="../media/image69.png"/><Relationship Id="rId14" Type="http://schemas.openxmlformats.org/officeDocument/2006/relationships/image" Target="../media/image108.png"/><Relationship Id="rId22" Type="http://schemas.openxmlformats.org/officeDocument/2006/relationships/image" Target="../media/image1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5.png"/><Relationship Id="rId18" Type="http://schemas.openxmlformats.org/officeDocument/2006/relationships/image" Target="../media/image59.png"/><Relationship Id="rId3" Type="http://schemas.openxmlformats.org/officeDocument/2006/relationships/image" Target="../media/image55.png"/><Relationship Id="rId21" Type="http://schemas.openxmlformats.org/officeDocument/2006/relationships/image" Target="../media/image110.png"/><Relationship Id="rId7" Type="http://schemas.openxmlformats.org/officeDocument/2006/relationships/image" Target="../media/image67.png"/><Relationship Id="rId12" Type="http://schemas.openxmlformats.org/officeDocument/2006/relationships/image" Target="../media/image4.png"/><Relationship Id="rId17" Type="http://schemas.openxmlformats.org/officeDocument/2006/relationships/image" Target="../media/image58.png"/><Relationship Id="rId25" Type="http://schemas.openxmlformats.org/officeDocument/2006/relationships/image" Target="../media/image142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4.png"/><Relationship Id="rId20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24" Type="http://schemas.openxmlformats.org/officeDocument/2006/relationships/image" Target="../media/image141.png"/><Relationship Id="rId5" Type="http://schemas.openxmlformats.org/officeDocument/2006/relationships/image" Target="../media/image62.png"/><Relationship Id="rId15" Type="http://schemas.openxmlformats.org/officeDocument/2006/relationships/image" Target="../media/image34.png"/><Relationship Id="rId23" Type="http://schemas.openxmlformats.org/officeDocument/2006/relationships/image" Target="../media/image140.png"/><Relationship Id="rId10" Type="http://schemas.openxmlformats.org/officeDocument/2006/relationships/image" Target="../media/image70.png"/><Relationship Id="rId19" Type="http://schemas.openxmlformats.org/officeDocument/2006/relationships/image" Target="../media/image60.png"/><Relationship Id="rId4" Type="http://schemas.openxmlformats.org/officeDocument/2006/relationships/image" Target="../media/image61.png"/><Relationship Id="rId9" Type="http://schemas.openxmlformats.org/officeDocument/2006/relationships/image" Target="../media/image69.png"/><Relationship Id="rId14" Type="http://schemas.openxmlformats.org/officeDocument/2006/relationships/image" Target="../media/image108.png"/><Relationship Id="rId22" Type="http://schemas.openxmlformats.org/officeDocument/2006/relationships/image" Target="../media/image7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46.png"/><Relationship Id="rId3" Type="http://schemas.openxmlformats.org/officeDocument/2006/relationships/image" Target="../media/image55.png"/><Relationship Id="rId7" Type="http://schemas.openxmlformats.org/officeDocument/2006/relationships/image" Target="../media/image143.png"/><Relationship Id="rId12" Type="http://schemas.openxmlformats.org/officeDocument/2006/relationships/image" Target="../media/image14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148.png"/><Relationship Id="rId10" Type="http://schemas.openxmlformats.org/officeDocument/2006/relationships/image" Target="../media/image144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59.png"/><Relationship Id="rId18" Type="http://schemas.openxmlformats.org/officeDocument/2006/relationships/image" Target="../media/image151.png"/><Relationship Id="rId3" Type="http://schemas.openxmlformats.org/officeDocument/2006/relationships/image" Target="../media/image55.png"/><Relationship Id="rId21" Type="http://schemas.openxmlformats.org/officeDocument/2006/relationships/image" Target="../media/image152.png"/><Relationship Id="rId7" Type="http://schemas.openxmlformats.org/officeDocument/2006/relationships/image" Target="../media/image67.png"/><Relationship Id="rId12" Type="http://schemas.openxmlformats.org/officeDocument/2006/relationships/image" Target="../media/image58.png"/><Relationship Id="rId1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2.png"/><Relationship Id="rId15" Type="http://schemas.openxmlformats.org/officeDocument/2006/relationships/image" Target="../media/image150.png"/><Relationship Id="rId23" Type="http://schemas.openxmlformats.org/officeDocument/2006/relationships/image" Target="../media/image154.png"/><Relationship Id="rId10" Type="http://schemas.openxmlformats.org/officeDocument/2006/relationships/image" Target="../media/image70.png"/><Relationship Id="rId19" Type="http://schemas.openxmlformats.org/officeDocument/2006/relationships/image" Target="../media/image34.png"/><Relationship Id="rId4" Type="http://schemas.openxmlformats.org/officeDocument/2006/relationships/image" Target="../media/image61.png"/><Relationship Id="rId9" Type="http://schemas.openxmlformats.org/officeDocument/2006/relationships/image" Target="../media/image69.png"/><Relationship Id="rId14" Type="http://schemas.openxmlformats.org/officeDocument/2006/relationships/image" Target="../media/image60.png"/><Relationship Id="rId22" Type="http://schemas.openxmlformats.org/officeDocument/2006/relationships/image" Target="../media/image1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59.png"/><Relationship Id="rId18" Type="http://schemas.openxmlformats.org/officeDocument/2006/relationships/image" Target="../media/image67.png"/><Relationship Id="rId3" Type="http://schemas.openxmlformats.org/officeDocument/2006/relationships/image" Target="../media/image55.png"/><Relationship Id="rId21" Type="http://schemas.openxmlformats.org/officeDocument/2006/relationships/image" Target="../media/image70.png"/><Relationship Id="rId7" Type="http://schemas.openxmlformats.org/officeDocument/2006/relationships/image" Target="../media/image151.png"/><Relationship Id="rId12" Type="http://schemas.openxmlformats.org/officeDocument/2006/relationships/image" Target="../media/image58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54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62.png"/><Relationship Id="rId24" Type="http://schemas.openxmlformats.org/officeDocument/2006/relationships/image" Target="../media/image157.png"/><Relationship Id="rId5" Type="http://schemas.openxmlformats.org/officeDocument/2006/relationships/image" Target="../media/image5.png"/><Relationship Id="rId15" Type="http://schemas.openxmlformats.org/officeDocument/2006/relationships/image" Target="../media/image155.png"/><Relationship Id="rId23" Type="http://schemas.openxmlformats.org/officeDocument/2006/relationships/image" Target="../media/image156.png"/><Relationship Id="rId10" Type="http://schemas.openxmlformats.org/officeDocument/2006/relationships/image" Target="../media/image61.png"/><Relationship Id="rId19" Type="http://schemas.openxmlformats.org/officeDocument/2006/relationships/image" Target="../media/image68.png"/><Relationship Id="rId4" Type="http://schemas.openxmlformats.org/officeDocument/2006/relationships/image" Target="../media/image4.png"/><Relationship Id="rId9" Type="http://schemas.openxmlformats.org/officeDocument/2006/relationships/image" Target="../media/image54.png"/><Relationship Id="rId14" Type="http://schemas.openxmlformats.org/officeDocument/2006/relationships/image" Target="../media/image60.png"/><Relationship Id="rId22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59.png"/><Relationship Id="rId18" Type="http://schemas.openxmlformats.org/officeDocument/2006/relationships/image" Target="../media/image151.png"/><Relationship Id="rId3" Type="http://schemas.openxmlformats.org/officeDocument/2006/relationships/image" Target="../media/image55.png"/><Relationship Id="rId21" Type="http://schemas.openxmlformats.org/officeDocument/2006/relationships/image" Target="../media/image159.png"/><Relationship Id="rId7" Type="http://schemas.openxmlformats.org/officeDocument/2006/relationships/image" Target="../media/image67.png"/><Relationship Id="rId12" Type="http://schemas.openxmlformats.org/officeDocument/2006/relationships/image" Target="../media/image58.png"/><Relationship Id="rId17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24" Type="http://schemas.openxmlformats.org/officeDocument/2006/relationships/image" Target="../media/image161.png"/><Relationship Id="rId5" Type="http://schemas.openxmlformats.org/officeDocument/2006/relationships/image" Target="../media/image62.png"/><Relationship Id="rId15" Type="http://schemas.openxmlformats.org/officeDocument/2006/relationships/image" Target="../media/image158.png"/><Relationship Id="rId23" Type="http://schemas.openxmlformats.org/officeDocument/2006/relationships/image" Target="../media/image154.png"/><Relationship Id="rId10" Type="http://schemas.openxmlformats.org/officeDocument/2006/relationships/image" Target="../media/image70.png"/><Relationship Id="rId19" Type="http://schemas.openxmlformats.org/officeDocument/2006/relationships/image" Target="../media/image34.png"/><Relationship Id="rId4" Type="http://schemas.openxmlformats.org/officeDocument/2006/relationships/image" Target="../media/image61.png"/><Relationship Id="rId9" Type="http://schemas.openxmlformats.org/officeDocument/2006/relationships/image" Target="../media/image69.png"/><Relationship Id="rId14" Type="http://schemas.openxmlformats.org/officeDocument/2006/relationships/image" Target="../media/image60.png"/><Relationship Id="rId22" Type="http://schemas.openxmlformats.org/officeDocument/2006/relationships/image" Target="../media/image1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59.png"/><Relationship Id="rId18" Type="http://schemas.openxmlformats.org/officeDocument/2006/relationships/image" Target="../media/image151.png"/><Relationship Id="rId3" Type="http://schemas.openxmlformats.org/officeDocument/2006/relationships/image" Target="../media/image55.png"/><Relationship Id="rId21" Type="http://schemas.openxmlformats.org/officeDocument/2006/relationships/image" Target="../media/image163.png"/><Relationship Id="rId7" Type="http://schemas.openxmlformats.org/officeDocument/2006/relationships/image" Target="../media/image67.png"/><Relationship Id="rId12" Type="http://schemas.openxmlformats.org/officeDocument/2006/relationships/image" Target="../media/image58.png"/><Relationship Id="rId1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4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24" Type="http://schemas.openxmlformats.org/officeDocument/2006/relationships/image" Target="../media/image165.png"/><Relationship Id="rId5" Type="http://schemas.openxmlformats.org/officeDocument/2006/relationships/image" Target="../media/image62.png"/><Relationship Id="rId15" Type="http://schemas.openxmlformats.org/officeDocument/2006/relationships/image" Target="../media/image162.png"/><Relationship Id="rId23" Type="http://schemas.openxmlformats.org/officeDocument/2006/relationships/image" Target="../media/image154.png"/><Relationship Id="rId10" Type="http://schemas.openxmlformats.org/officeDocument/2006/relationships/image" Target="../media/image70.png"/><Relationship Id="rId19" Type="http://schemas.openxmlformats.org/officeDocument/2006/relationships/image" Target="../media/image34.png"/><Relationship Id="rId4" Type="http://schemas.openxmlformats.org/officeDocument/2006/relationships/image" Target="../media/image61.png"/><Relationship Id="rId9" Type="http://schemas.openxmlformats.org/officeDocument/2006/relationships/image" Target="../media/image69.png"/><Relationship Id="rId14" Type="http://schemas.openxmlformats.org/officeDocument/2006/relationships/image" Target="../media/image60.png"/><Relationship Id="rId22" Type="http://schemas.openxmlformats.org/officeDocument/2006/relationships/image" Target="../media/image16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59.png"/><Relationship Id="rId18" Type="http://schemas.openxmlformats.org/officeDocument/2006/relationships/image" Target="../media/image151.png"/><Relationship Id="rId3" Type="http://schemas.openxmlformats.org/officeDocument/2006/relationships/image" Target="../media/image55.png"/><Relationship Id="rId21" Type="http://schemas.openxmlformats.org/officeDocument/2006/relationships/image" Target="../media/image167.png"/><Relationship Id="rId7" Type="http://schemas.openxmlformats.org/officeDocument/2006/relationships/image" Target="../media/image67.png"/><Relationship Id="rId12" Type="http://schemas.openxmlformats.org/officeDocument/2006/relationships/image" Target="../media/image58.png"/><Relationship Id="rId17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4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2.png"/><Relationship Id="rId15" Type="http://schemas.openxmlformats.org/officeDocument/2006/relationships/image" Target="../media/image166.png"/><Relationship Id="rId23" Type="http://schemas.openxmlformats.org/officeDocument/2006/relationships/image" Target="../media/image154.png"/><Relationship Id="rId10" Type="http://schemas.openxmlformats.org/officeDocument/2006/relationships/image" Target="../media/image70.png"/><Relationship Id="rId19" Type="http://schemas.openxmlformats.org/officeDocument/2006/relationships/image" Target="../media/image34.png"/><Relationship Id="rId4" Type="http://schemas.openxmlformats.org/officeDocument/2006/relationships/image" Target="../media/image61.png"/><Relationship Id="rId9" Type="http://schemas.openxmlformats.org/officeDocument/2006/relationships/image" Target="../media/image69.png"/><Relationship Id="rId14" Type="http://schemas.openxmlformats.org/officeDocument/2006/relationships/image" Target="../media/image60.png"/><Relationship Id="rId22" Type="http://schemas.openxmlformats.org/officeDocument/2006/relationships/image" Target="../media/image16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72.png"/><Relationship Id="rId3" Type="http://schemas.openxmlformats.org/officeDocument/2006/relationships/image" Target="../media/image55.png"/><Relationship Id="rId7" Type="http://schemas.openxmlformats.org/officeDocument/2006/relationships/image" Target="../media/image169.png"/><Relationship Id="rId12" Type="http://schemas.openxmlformats.org/officeDocument/2006/relationships/image" Target="../media/image171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174.png"/><Relationship Id="rId10" Type="http://schemas.openxmlformats.org/officeDocument/2006/relationships/image" Target="../media/image170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7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59.png"/><Relationship Id="rId18" Type="http://schemas.openxmlformats.org/officeDocument/2006/relationships/image" Target="../media/image66.png"/><Relationship Id="rId3" Type="http://schemas.openxmlformats.org/officeDocument/2006/relationships/image" Target="../media/image55.png"/><Relationship Id="rId21" Type="http://schemas.openxmlformats.org/officeDocument/2006/relationships/image" Target="../media/image69.png"/><Relationship Id="rId7" Type="http://schemas.openxmlformats.org/officeDocument/2006/relationships/image" Target="../media/image176.png"/><Relationship Id="rId12" Type="http://schemas.openxmlformats.org/officeDocument/2006/relationships/image" Target="../media/image58.png"/><Relationship Id="rId17" Type="http://schemas.openxmlformats.org/officeDocument/2006/relationships/image" Target="../media/image178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12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62.png"/><Relationship Id="rId24" Type="http://schemas.openxmlformats.org/officeDocument/2006/relationships/image" Target="../media/image179.png"/><Relationship Id="rId5" Type="http://schemas.openxmlformats.org/officeDocument/2006/relationships/image" Target="../media/image5.png"/><Relationship Id="rId15" Type="http://schemas.openxmlformats.org/officeDocument/2006/relationships/image" Target="../media/image177.png"/><Relationship Id="rId23" Type="http://schemas.openxmlformats.org/officeDocument/2006/relationships/image" Target="../media/image71.png"/><Relationship Id="rId10" Type="http://schemas.openxmlformats.org/officeDocument/2006/relationships/image" Target="../media/image61.png"/><Relationship Id="rId19" Type="http://schemas.openxmlformats.org/officeDocument/2006/relationships/image" Target="../media/image67.png"/><Relationship Id="rId4" Type="http://schemas.openxmlformats.org/officeDocument/2006/relationships/image" Target="../media/image4.png"/><Relationship Id="rId9" Type="http://schemas.openxmlformats.org/officeDocument/2006/relationships/image" Target="../media/image54.png"/><Relationship Id="rId14" Type="http://schemas.openxmlformats.org/officeDocument/2006/relationships/image" Target="../media/image60.png"/><Relationship Id="rId22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26" Type="http://schemas.openxmlformats.org/officeDocument/2006/relationships/image" Target="../media/image75.png"/><Relationship Id="rId3" Type="http://schemas.openxmlformats.org/officeDocument/2006/relationships/image" Target="../media/image55.png"/><Relationship Id="rId21" Type="http://schemas.openxmlformats.org/officeDocument/2006/relationships/image" Target="../media/image70.png"/><Relationship Id="rId7" Type="http://schemas.openxmlformats.org/officeDocument/2006/relationships/image" Target="../media/image34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5" Type="http://schemas.openxmlformats.org/officeDocument/2006/relationships/image" Target="../media/image7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29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60.png"/><Relationship Id="rId24" Type="http://schemas.openxmlformats.org/officeDocument/2006/relationships/image" Target="../media/image73.png"/><Relationship Id="rId32" Type="http://schemas.openxmlformats.org/officeDocument/2006/relationships/image" Target="../media/image33.png"/><Relationship Id="rId5" Type="http://schemas.openxmlformats.org/officeDocument/2006/relationships/image" Target="../media/image5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28" Type="http://schemas.openxmlformats.org/officeDocument/2006/relationships/image" Target="../media/image77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31" Type="http://schemas.openxmlformats.org/officeDocument/2006/relationships/image" Target="../media/image79.png"/><Relationship Id="rId4" Type="http://schemas.openxmlformats.org/officeDocument/2006/relationships/image" Target="../media/image4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Relationship Id="rId27" Type="http://schemas.openxmlformats.org/officeDocument/2006/relationships/image" Target="../media/image76.png"/><Relationship Id="rId30" Type="http://schemas.openxmlformats.org/officeDocument/2006/relationships/image" Target="../media/image5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5.png"/><Relationship Id="rId18" Type="http://schemas.openxmlformats.org/officeDocument/2006/relationships/image" Target="../media/image60.png"/><Relationship Id="rId26" Type="http://schemas.openxmlformats.org/officeDocument/2006/relationships/image" Target="../media/image186.png"/><Relationship Id="rId3" Type="http://schemas.openxmlformats.org/officeDocument/2006/relationships/image" Target="../media/image55.png"/><Relationship Id="rId21" Type="http://schemas.openxmlformats.org/officeDocument/2006/relationships/image" Target="../media/image182.png"/><Relationship Id="rId7" Type="http://schemas.openxmlformats.org/officeDocument/2006/relationships/image" Target="../media/image67.png"/><Relationship Id="rId12" Type="http://schemas.openxmlformats.org/officeDocument/2006/relationships/image" Target="../media/image4.png"/><Relationship Id="rId17" Type="http://schemas.openxmlformats.org/officeDocument/2006/relationships/image" Target="../media/image59.png"/><Relationship Id="rId25" Type="http://schemas.openxmlformats.org/officeDocument/2006/relationships/image" Target="../media/image185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58.png"/><Relationship Id="rId20" Type="http://schemas.openxmlformats.org/officeDocument/2006/relationships/image" Target="../media/image181.png"/><Relationship Id="rId29" Type="http://schemas.openxmlformats.org/officeDocument/2006/relationships/image" Target="../media/image1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24" Type="http://schemas.openxmlformats.org/officeDocument/2006/relationships/image" Target="../media/image184.png"/><Relationship Id="rId5" Type="http://schemas.openxmlformats.org/officeDocument/2006/relationships/image" Target="../media/image62.png"/><Relationship Id="rId15" Type="http://schemas.openxmlformats.org/officeDocument/2006/relationships/image" Target="../media/image54.png"/><Relationship Id="rId23" Type="http://schemas.openxmlformats.org/officeDocument/2006/relationships/image" Target="../media/image183.png"/><Relationship Id="rId28" Type="http://schemas.openxmlformats.org/officeDocument/2006/relationships/image" Target="../media/image176.png"/><Relationship Id="rId10" Type="http://schemas.openxmlformats.org/officeDocument/2006/relationships/image" Target="../media/image70.png"/><Relationship Id="rId19" Type="http://schemas.openxmlformats.org/officeDocument/2006/relationships/image" Target="../media/image180.png"/><Relationship Id="rId4" Type="http://schemas.openxmlformats.org/officeDocument/2006/relationships/image" Target="../media/image61.png"/><Relationship Id="rId9" Type="http://schemas.openxmlformats.org/officeDocument/2006/relationships/image" Target="../media/image69.png"/><Relationship Id="rId14" Type="http://schemas.openxmlformats.org/officeDocument/2006/relationships/image" Target="../media/image34.png"/><Relationship Id="rId22" Type="http://schemas.openxmlformats.org/officeDocument/2006/relationships/image" Target="../media/image75.png"/><Relationship Id="rId27" Type="http://schemas.openxmlformats.org/officeDocument/2006/relationships/image" Target="../media/image178.png"/><Relationship Id="rId30" Type="http://schemas.openxmlformats.org/officeDocument/2006/relationships/image" Target="../media/image18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5.png"/><Relationship Id="rId18" Type="http://schemas.openxmlformats.org/officeDocument/2006/relationships/image" Target="../media/image59.png"/><Relationship Id="rId26" Type="http://schemas.openxmlformats.org/officeDocument/2006/relationships/image" Target="../media/image194.png"/><Relationship Id="rId3" Type="http://schemas.openxmlformats.org/officeDocument/2006/relationships/image" Target="../media/image55.png"/><Relationship Id="rId21" Type="http://schemas.openxmlformats.org/officeDocument/2006/relationships/image" Target="../media/image190.png"/><Relationship Id="rId7" Type="http://schemas.openxmlformats.org/officeDocument/2006/relationships/image" Target="../media/image67.png"/><Relationship Id="rId12" Type="http://schemas.openxmlformats.org/officeDocument/2006/relationships/image" Target="../media/image4.png"/><Relationship Id="rId17" Type="http://schemas.openxmlformats.org/officeDocument/2006/relationships/image" Target="../media/image58.png"/><Relationship Id="rId25" Type="http://schemas.openxmlformats.org/officeDocument/2006/relationships/image" Target="../media/image193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54.png"/><Relationship Id="rId20" Type="http://schemas.openxmlformats.org/officeDocument/2006/relationships/image" Target="../media/image1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24" Type="http://schemas.openxmlformats.org/officeDocument/2006/relationships/image" Target="../media/image192.png"/><Relationship Id="rId5" Type="http://schemas.openxmlformats.org/officeDocument/2006/relationships/image" Target="../media/image62.png"/><Relationship Id="rId15" Type="http://schemas.openxmlformats.org/officeDocument/2006/relationships/image" Target="../media/image34.png"/><Relationship Id="rId23" Type="http://schemas.openxmlformats.org/officeDocument/2006/relationships/image" Target="../media/image178.png"/><Relationship Id="rId10" Type="http://schemas.openxmlformats.org/officeDocument/2006/relationships/image" Target="../media/image70.png"/><Relationship Id="rId19" Type="http://schemas.openxmlformats.org/officeDocument/2006/relationships/image" Target="../media/image60.png"/><Relationship Id="rId4" Type="http://schemas.openxmlformats.org/officeDocument/2006/relationships/image" Target="../media/image61.png"/><Relationship Id="rId9" Type="http://schemas.openxmlformats.org/officeDocument/2006/relationships/image" Target="../media/image69.png"/><Relationship Id="rId14" Type="http://schemas.openxmlformats.org/officeDocument/2006/relationships/image" Target="../media/image176.png"/><Relationship Id="rId22" Type="http://schemas.openxmlformats.org/officeDocument/2006/relationships/image" Target="../media/image19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5.png"/><Relationship Id="rId18" Type="http://schemas.openxmlformats.org/officeDocument/2006/relationships/image" Target="../media/image59.png"/><Relationship Id="rId26" Type="http://schemas.openxmlformats.org/officeDocument/2006/relationships/image" Target="../media/image199.png"/><Relationship Id="rId3" Type="http://schemas.openxmlformats.org/officeDocument/2006/relationships/image" Target="../media/image55.png"/><Relationship Id="rId21" Type="http://schemas.openxmlformats.org/officeDocument/2006/relationships/image" Target="../media/image196.png"/><Relationship Id="rId7" Type="http://schemas.openxmlformats.org/officeDocument/2006/relationships/image" Target="../media/image67.png"/><Relationship Id="rId12" Type="http://schemas.openxmlformats.org/officeDocument/2006/relationships/image" Target="../media/image4.png"/><Relationship Id="rId17" Type="http://schemas.openxmlformats.org/officeDocument/2006/relationships/image" Target="../media/image58.png"/><Relationship Id="rId25" Type="http://schemas.openxmlformats.org/officeDocument/2006/relationships/image" Target="../media/image178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54.png"/><Relationship Id="rId20" Type="http://schemas.openxmlformats.org/officeDocument/2006/relationships/image" Target="../media/image1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24" Type="http://schemas.openxmlformats.org/officeDocument/2006/relationships/image" Target="../media/image198.png"/><Relationship Id="rId5" Type="http://schemas.openxmlformats.org/officeDocument/2006/relationships/image" Target="../media/image62.png"/><Relationship Id="rId15" Type="http://schemas.openxmlformats.org/officeDocument/2006/relationships/image" Target="../media/image34.png"/><Relationship Id="rId23" Type="http://schemas.openxmlformats.org/officeDocument/2006/relationships/image" Target="../media/image197.png"/><Relationship Id="rId10" Type="http://schemas.openxmlformats.org/officeDocument/2006/relationships/image" Target="../media/image70.png"/><Relationship Id="rId19" Type="http://schemas.openxmlformats.org/officeDocument/2006/relationships/image" Target="../media/image60.png"/><Relationship Id="rId4" Type="http://schemas.openxmlformats.org/officeDocument/2006/relationships/image" Target="../media/image61.png"/><Relationship Id="rId9" Type="http://schemas.openxmlformats.org/officeDocument/2006/relationships/image" Target="../media/image69.png"/><Relationship Id="rId14" Type="http://schemas.openxmlformats.org/officeDocument/2006/relationships/image" Target="../media/image176.png"/><Relationship Id="rId22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5.png"/><Relationship Id="rId18" Type="http://schemas.openxmlformats.org/officeDocument/2006/relationships/image" Target="../media/image59.png"/><Relationship Id="rId3" Type="http://schemas.openxmlformats.org/officeDocument/2006/relationships/image" Target="../media/image55.png"/><Relationship Id="rId21" Type="http://schemas.openxmlformats.org/officeDocument/2006/relationships/image" Target="../media/image201.png"/><Relationship Id="rId7" Type="http://schemas.openxmlformats.org/officeDocument/2006/relationships/image" Target="../media/image67.png"/><Relationship Id="rId12" Type="http://schemas.openxmlformats.org/officeDocument/2006/relationships/image" Target="../media/image4.png"/><Relationship Id="rId17" Type="http://schemas.openxmlformats.org/officeDocument/2006/relationships/image" Target="../media/image58.png"/><Relationship Id="rId25" Type="http://schemas.openxmlformats.org/officeDocument/2006/relationships/image" Target="../media/image203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54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24" Type="http://schemas.openxmlformats.org/officeDocument/2006/relationships/image" Target="../media/image202.png"/><Relationship Id="rId5" Type="http://schemas.openxmlformats.org/officeDocument/2006/relationships/image" Target="../media/image62.png"/><Relationship Id="rId15" Type="http://schemas.openxmlformats.org/officeDocument/2006/relationships/image" Target="../media/image34.png"/><Relationship Id="rId23" Type="http://schemas.openxmlformats.org/officeDocument/2006/relationships/image" Target="../media/image178.png"/><Relationship Id="rId10" Type="http://schemas.openxmlformats.org/officeDocument/2006/relationships/image" Target="../media/image70.png"/><Relationship Id="rId19" Type="http://schemas.openxmlformats.org/officeDocument/2006/relationships/image" Target="../media/image60.png"/><Relationship Id="rId4" Type="http://schemas.openxmlformats.org/officeDocument/2006/relationships/image" Target="../media/image61.png"/><Relationship Id="rId9" Type="http://schemas.openxmlformats.org/officeDocument/2006/relationships/image" Target="../media/image69.png"/><Relationship Id="rId14" Type="http://schemas.openxmlformats.org/officeDocument/2006/relationships/image" Target="../media/image176.png"/><Relationship Id="rId22" Type="http://schemas.openxmlformats.org/officeDocument/2006/relationships/image" Target="../media/image19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5.png"/><Relationship Id="rId18" Type="http://schemas.openxmlformats.org/officeDocument/2006/relationships/image" Target="../media/image59.png"/><Relationship Id="rId3" Type="http://schemas.openxmlformats.org/officeDocument/2006/relationships/image" Target="../media/image55.png"/><Relationship Id="rId21" Type="http://schemas.openxmlformats.org/officeDocument/2006/relationships/image" Target="../media/image64.png"/><Relationship Id="rId7" Type="http://schemas.openxmlformats.org/officeDocument/2006/relationships/image" Target="../media/image67.png"/><Relationship Id="rId12" Type="http://schemas.openxmlformats.org/officeDocument/2006/relationships/image" Target="../media/image4.pn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54.png"/><Relationship Id="rId20" Type="http://schemas.openxmlformats.org/officeDocument/2006/relationships/image" Target="../media/image2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24" Type="http://schemas.openxmlformats.org/officeDocument/2006/relationships/image" Target="../media/image205.png"/><Relationship Id="rId5" Type="http://schemas.openxmlformats.org/officeDocument/2006/relationships/image" Target="../media/image62.png"/><Relationship Id="rId15" Type="http://schemas.openxmlformats.org/officeDocument/2006/relationships/image" Target="../media/image34.png"/><Relationship Id="rId23" Type="http://schemas.openxmlformats.org/officeDocument/2006/relationships/image" Target="../media/image202.png"/><Relationship Id="rId10" Type="http://schemas.openxmlformats.org/officeDocument/2006/relationships/image" Target="../media/image70.png"/><Relationship Id="rId19" Type="http://schemas.openxmlformats.org/officeDocument/2006/relationships/image" Target="../media/image60.png"/><Relationship Id="rId4" Type="http://schemas.openxmlformats.org/officeDocument/2006/relationships/image" Target="../media/image61.png"/><Relationship Id="rId9" Type="http://schemas.openxmlformats.org/officeDocument/2006/relationships/image" Target="../media/image69.png"/><Relationship Id="rId14" Type="http://schemas.openxmlformats.org/officeDocument/2006/relationships/image" Target="../media/image176.png"/><Relationship Id="rId22" Type="http://schemas.openxmlformats.org/officeDocument/2006/relationships/image" Target="../media/image17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5.png"/><Relationship Id="rId18" Type="http://schemas.openxmlformats.org/officeDocument/2006/relationships/image" Target="../media/image59.png"/><Relationship Id="rId3" Type="http://schemas.openxmlformats.org/officeDocument/2006/relationships/image" Target="../media/image55.png"/><Relationship Id="rId21" Type="http://schemas.openxmlformats.org/officeDocument/2006/relationships/image" Target="../media/image64.png"/><Relationship Id="rId7" Type="http://schemas.openxmlformats.org/officeDocument/2006/relationships/image" Target="../media/image67.png"/><Relationship Id="rId12" Type="http://schemas.openxmlformats.org/officeDocument/2006/relationships/image" Target="../media/image4.pn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54.png"/><Relationship Id="rId20" Type="http://schemas.openxmlformats.org/officeDocument/2006/relationships/image" Target="../media/image2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24" Type="http://schemas.openxmlformats.org/officeDocument/2006/relationships/image" Target="../media/image205.png"/><Relationship Id="rId5" Type="http://schemas.openxmlformats.org/officeDocument/2006/relationships/image" Target="../media/image62.png"/><Relationship Id="rId15" Type="http://schemas.openxmlformats.org/officeDocument/2006/relationships/image" Target="../media/image34.png"/><Relationship Id="rId23" Type="http://schemas.openxmlformats.org/officeDocument/2006/relationships/image" Target="../media/image202.png"/><Relationship Id="rId10" Type="http://schemas.openxmlformats.org/officeDocument/2006/relationships/image" Target="../media/image70.png"/><Relationship Id="rId19" Type="http://schemas.openxmlformats.org/officeDocument/2006/relationships/image" Target="../media/image60.png"/><Relationship Id="rId4" Type="http://schemas.openxmlformats.org/officeDocument/2006/relationships/image" Target="../media/image61.png"/><Relationship Id="rId9" Type="http://schemas.openxmlformats.org/officeDocument/2006/relationships/image" Target="../media/image69.png"/><Relationship Id="rId14" Type="http://schemas.openxmlformats.org/officeDocument/2006/relationships/image" Target="../media/image176.png"/><Relationship Id="rId22" Type="http://schemas.openxmlformats.org/officeDocument/2006/relationships/image" Target="../media/image17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209.png"/><Relationship Id="rId3" Type="http://schemas.openxmlformats.org/officeDocument/2006/relationships/image" Target="../media/image55.png"/><Relationship Id="rId7" Type="http://schemas.openxmlformats.org/officeDocument/2006/relationships/image" Target="../media/image206.png"/><Relationship Id="rId12" Type="http://schemas.openxmlformats.org/officeDocument/2006/relationships/image" Target="../media/image208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2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211.png"/><Relationship Id="rId10" Type="http://schemas.openxmlformats.org/officeDocument/2006/relationships/image" Target="../media/image207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2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59.png"/><Relationship Id="rId18" Type="http://schemas.openxmlformats.org/officeDocument/2006/relationships/image" Target="../media/image68.png"/><Relationship Id="rId3" Type="http://schemas.openxmlformats.org/officeDocument/2006/relationships/image" Target="../media/image55.png"/><Relationship Id="rId21" Type="http://schemas.openxmlformats.org/officeDocument/2006/relationships/image" Target="../media/image71.png"/><Relationship Id="rId7" Type="http://schemas.openxmlformats.org/officeDocument/2006/relationships/image" Target="../media/image213.png"/><Relationship Id="rId12" Type="http://schemas.openxmlformats.org/officeDocument/2006/relationships/image" Target="../media/image58.png"/><Relationship Id="rId17" Type="http://schemas.openxmlformats.org/officeDocument/2006/relationships/image" Target="../media/image67.png"/><Relationship Id="rId25" Type="http://schemas.openxmlformats.org/officeDocument/2006/relationships/image" Target="../media/image218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62.png"/><Relationship Id="rId24" Type="http://schemas.openxmlformats.org/officeDocument/2006/relationships/image" Target="../media/image217.png"/><Relationship Id="rId5" Type="http://schemas.openxmlformats.org/officeDocument/2006/relationships/image" Target="../media/image5.png"/><Relationship Id="rId15" Type="http://schemas.openxmlformats.org/officeDocument/2006/relationships/image" Target="../media/image214.png"/><Relationship Id="rId23" Type="http://schemas.openxmlformats.org/officeDocument/2006/relationships/image" Target="../media/image216.png"/><Relationship Id="rId10" Type="http://schemas.openxmlformats.org/officeDocument/2006/relationships/image" Target="../media/image61.png"/><Relationship Id="rId19" Type="http://schemas.openxmlformats.org/officeDocument/2006/relationships/image" Target="../media/image69.png"/><Relationship Id="rId4" Type="http://schemas.openxmlformats.org/officeDocument/2006/relationships/image" Target="../media/image4.png"/><Relationship Id="rId9" Type="http://schemas.openxmlformats.org/officeDocument/2006/relationships/image" Target="../media/image54.png"/><Relationship Id="rId14" Type="http://schemas.openxmlformats.org/officeDocument/2006/relationships/image" Target="../media/image60.png"/><Relationship Id="rId22" Type="http://schemas.openxmlformats.org/officeDocument/2006/relationships/image" Target="../media/image2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9.png"/><Relationship Id="rId18" Type="http://schemas.openxmlformats.org/officeDocument/2006/relationships/image" Target="../media/image34.png"/><Relationship Id="rId3" Type="http://schemas.openxmlformats.org/officeDocument/2006/relationships/image" Target="../media/image58.png"/><Relationship Id="rId21" Type="http://schemas.openxmlformats.org/officeDocument/2006/relationships/image" Target="../media/image213.png"/><Relationship Id="rId7" Type="http://schemas.openxmlformats.org/officeDocument/2006/relationships/image" Target="../media/image61.png"/><Relationship Id="rId12" Type="http://schemas.openxmlformats.org/officeDocument/2006/relationships/image" Target="../media/image68.png"/><Relationship Id="rId17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4.png"/><Relationship Id="rId20" Type="http://schemas.openxmlformats.org/officeDocument/2006/relationships/image" Target="../media/image2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7.png"/><Relationship Id="rId5" Type="http://schemas.openxmlformats.org/officeDocument/2006/relationships/image" Target="../media/image60.png"/><Relationship Id="rId15" Type="http://schemas.openxmlformats.org/officeDocument/2006/relationships/image" Target="../media/image71.png"/><Relationship Id="rId23" Type="http://schemas.openxmlformats.org/officeDocument/2006/relationships/image" Target="../media/image221.png"/><Relationship Id="rId10" Type="http://schemas.openxmlformats.org/officeDocument/2006/relationships/image" Target="../media/image66.png"/><Relationship Id="rId19" Type="http://schemas.openxmlformats.org/officeDocument/2006/relationships/image" Target="../media/image54.png"/><Relationship Id="rId4" Type="http://schemas.openxmlformats.org/officeDocument/2006/relationships/image" Target="../media/image59.png"/><Relationship Id="rId9" Type="http://schemas.openxmlformats.org/officeDocument/2006/relationships/image" Target="../media/image219.png"/><Relationship Id="rId14" Type="http://schemas.openxmlformats.org/officeDocument/2006/relationships/image" Target="../media/image70.png"/><Relationship Id="rId22" Type="http://schemas.openxmlformats.org/officeDocument/2006/relationships/image" Target="../media/image2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70.png"/><Relationship Id="rId18" Type="http://schemas.openxmlformats.org/officeDocument/2006/relationships/image" Target="../media/image54.png"/><Relationship Id="rId3" Type="http://schemas.openxmlformats.org/officeDocument/2006/relationships/image" Target="../media/image58.png"/><Relationship Id="rId21" Type="http://schemas.openxmlformats.org/officeDocument/2006/relationships/image" Target="../media/image214.png"/><Relationship Id="rId7" Type="http://schemas.openxmlformats.org/officeDocument/2006/relationships/image" Target="../media/image61.png"/><Relationship Id="rId12" Type="http://schemas.openxmlformats.org/officeDocument/2006/relationships/image" Target="../media/image69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5.png"/><Relationship Id="rId20" Type="http://schemas.openxmlformats.org/officeDocument/2006/relationships/image" Target="../media/image2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8.png"/><Relationship Id="rId24" Type="http://schemas.openxmlformats.org/officeDocument/2006/relationships/image" Target="../media/image225.png"/><Relationship Id="rId5" Type="http://schemas.openxmlformats.org/officeDocument/2006/relationships/image" Target="../media/image60.png"/><Relationship Id="rId15" Type="http://schemas.openxmlformats.org/officeDocument/2006/relationships/image" Target="../media/image4.png"/><Relationship Id="rId23" Type="http://schemas.openxmlformats.org/officeDocument/2006/relationships/image" Target="../media/image224.png"/><Relationship Id="rId10" Type="http://schemas.openxmlformats.org/officeDocument/2006/relationships/image" Target="../media/image67.png"/><Relationship Id="rId19" Type="http://schemas.openxmlformats.org/officeDocument/2006/relationships/image" Target="../media/image222.png"/><Relationship Id="rId4" Type="http://schemas.openxmlformats.org/officeDocument/2006/relationships/image" Target="../media/image59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image" Target="../media/image213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2.png"/><Relationship Id="rId18" Type="http://schemas.openxmlformats.org/officeDocument/2006/relationships/image" Target="../media/image86.png"/><Relationship Id="rId26" Type="http://schemas.openxmlformats.org/officeDocument/2006/relationships/image" Target="../media/image87.png"/><Relationship Id="rId3" Type="http://schemas.openxmlformats.org/officeDocument/2006/relationships/image" Target="../media/image55.png"/><Relationship Id="rId21" Type="http://schemas.openxmlformats.org/officeDocument/2006/relationships/image" Target="../media/image68.png"/><Relationship Id="rId7" Type="http://schemas.openxmlformats.org/officeDocument/2006/relationships/image" Target="../media/image34.png"/><Relationship Id="rId12" Type="http://schemas.openxmlformats.org/officeDocument/2006/relationships/image" Target="../media/image81.png"/><Relationship Id="rId17" Type="http://schemas.openxmlformats.org/officeDocument/2006/relationships/image" Target="../media/image85.png"/><Relationship Id="rId25" Type="http://schemas.openxmlformats.org/officeDocument/2006/relationships/image" Target="../media/image33.png"/><Relationship Id="rId33" Type="http://schemas.openxmlformats.org/officeDocument/2006/relationships/image" Target="../media/image9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3.png"/><Relationship Id="rId20" Type="http://schemas.openxmlformats.org/officeDocument/2006/relationships/image" Target="../media/image67.png"/><Relationship Id="rId29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80.png"/><Relationship Id="rId24" Type="http://schemas.openxmlformats.org/officeDocument/2006/relationships/image" Target="../media/image71.png"/><Relationship Id="rId32" Type="http://schemas.openxmlformats.org/officeDocument/2006/relationships/image" Target="../media/image93.png"/><Relationship Id="rId5" Type="http://schemas.openxmlformats.org/officeDocument/2006/relationships/image" Target="../media/image5.png"/><Relationship Id="rId15" Type="http://schemas.openxmlformats.org/officeDocument/2006/relationships/image" Target="../media/image84.png"/><Relationship Id="rId23" Type="http://schemas.openxmlformats.org/officeDocument/2006/relationships/image" Target="../media/image70.png"/><Relationship Id="rId28" Type="http://schemas.openxmlformats.org/officeDocument/2006/relationships/image" Target="../media/image89.png"/><Relationship Id="rId10" Type="http://schemas.openxmlformats.org/officeDocument/2006/relationships/image" Target="../media/image62.png"/><Relationship Id="rId19" Type="http://schemas.openxmlformats.org/officeDocument/2006/relationships/image" Target="../media/image66.png"/><Relationship Id="rId31" Type="http://schemas.openxmlformats.org/officeDocument/2006/relationships/image" Target="../media/image92.png"/><Relationship Id="rId4" Type="http://schemas.openxmlformats.org/officeDocument/2006/relationships/image" Target="../media/image4.png"/><Relationship Id="rId9" Type="http://schemas.openxmlformats.org/officeDocument/2006/relationships/image" Target="../media/image61.png"/><Relationship Id="rId14" Type="http://schemas.openxmlformats.org/officeDocument/2006/relationships/image" Target="../media/image83.png"/><Relationship Id="rId22" Type="http://schemas.openxmlformats.org/officeDocument/2006/relationships/image" Target="../media/image69.png"/><Relationship Id="rId27" Type="http://schemas.openxmlformats.org/officeDocument/2006/relationships/image" Target="../media/image88.png"/><Relationship Id="rId30" Type="http://schemas.openxmlformats.org/officeDocument/2006/relationships/image" Target="../media/image91.png"/><Relationship Id="rId8" Type="http://schemas.openxmlformats.org/officeDocument/2006/relationships/image" Target="../media/image5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62.png"/><Relationship Id="rId18" Type="http://schemas.openxmlformats.org/officeDocument/2006/relationships/image" Target="../media/image68.png"/><Relationship Id="rId3" Type="http://schemas.openxmlformats.org/officeDocument/2006/relationships/image" Target="../media/image58.png"/><Relationship Id="rId21" Type="http://schemas.openxmlformats.org/officeDocument/2006/relationships/image" Target="../media/image71.png"/><Relationship Id="rId7" Type="http://schemas.openxmlformats.org/officeDocument/2006/relationships/image" Target="../media/image4.png"/><Relationship Id="rId12" Type="http://schemas.openxmlformats.org/officeDocument/2006/relationships/image" Target="../media/image61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54.png"/><Relationship Id="rId24" Type="http://schemas.openxmlformats.org/officeDocument/2006/relationships/image" Target="../media/image228.png"/><Relationship Id="rId5" Type="http://schemas.openxmlformats.org/officeDocument/2006/relationships/image" Target="../media/image60.png"/><Relationship Id="rId15" Type="http://schemas.openxmlformats.org/officeDocument/2006/relationships/image" Target="../media/image214.png"/><Relationship Id="rId23" Type="http://schemas.openxmlformats.org/officeDocument/2006/relationships/image" Target="../media/image227.png"/><Relationship Id="rId10" Type="http://schemas.openxmlformats.org/officeDocument/2006/relationships/image" Target="../media/image34.png"/><Relationship Id="rId19" Type="http://schemas.openxmlformats.org/officeDocument/2006/relationships/image" Target="../media/image69.png"/><Relationship Id="rId4" Type="http://schemas.openxmlformats.org/officeDocument/2006/relationships/image" Target="../media/image59.png"/><Relationship Id="rId9" Type="http://schemas.openxmlformats.org/officeDocument/2006/relationships/image" Target="../media/image52.png"/><Relationship Id="rId14" Type="http://schemas.openxmlformats.org/officeDocument/2006/relationships/image" Target="../media/image226.png"/><Relationship Id="rId22" Type="http://schemas.openxmlformats.org/officeDocument/2006/relationships/image" Target="../media/image2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62.png"/><Relationship Id="rId18" Type="http://schemas.openxmlformats.org/officeDocument/2006/relationships/image" Target="../media/image68.png"/><Relationship Id="rId3" Type="http://schemas.openxmlformats.org/officeDocument/2006/relationships/image" Target="../media/image58.png"/><Relationship Id="rId21" Type="http://schemas.openxmlformats.org/officeDocument/2006/relationships/image" Target="../media/image71.png"/><Relationship Id="rId7" Type="http://schemas.openxmlformats.org/officeDocument/2006/relationships/image" Target="../media/image4.png"/><Relationship Id="rId12" Type="http://schemas.openxmlformats.org/officeDocument/2006/relationships/image" Target="../media/image61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54.png"/><Relationship Id="rId24" Type="http://schemas.openxmlformats.org/officeDocument/2006/relationships/image" Target="../media/image231.png"/><Relationship Id="rId5" Type="http://schemas.openxmlformats.org/officeDocument/2006/relationships/image" Target="../media/image60.png"/><Relationship Id="rId15" Type="http://schemas.openxmlformats.org/officeDocument/2006/relationships/image" Target="../media/image214.png"/><Relationship Id="rId23" Type="http://schemas.openxmlformats.org/officeDocument/2006/relationships/image" Target="../media/image230.png"/><Relationship Id="rId10" Type="http://schemas.openxmlformats.org/officeDocument/2006/relationships/image" Target="../media/image34.png"/><Relationship Id="rId19" Type="http://schemas.openxmlformats.org/officeDocument/2006/relationships/image" Target="../media/image69.png"/><Relationship Id="rId4" Type="http://schemas.openxmlformats.org/officeDocument/2006/relationships/image" Target="../media/image59.png"/><Relationship Id="rId9" Type="http://schemas.openxmlformats.org/officeDocument/2006/relationships/image" Target="../media/image52.png"/><Relationship Id="rId14" Type="http://schemas.openxmlformats.org/officeDocument/2006/relationships/image" Target="../media/image229.png"/><Relationship Id="rId22" Type="http://schemas.openxmlformats.org/officeDocument/2006/relationships/image" Target="../media/image2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55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67.png"/><Relationship Id="rId18" Type="http://schemas.openxmlformats.org/officeDocument/2006/relationships/image" Target="../media/image58.png"/><Relationship Id="rId26" Type="http://schemas.openxmlformats.org/officeDocument/2006/relationships/image" Target="../media/image114.png"/><Relationship Id="rId3" Type="http://schemas.openxmlformats.org/officeDocument/2006/relationships/image" Target="../media/image55.png"/><Relationship Id="rId21" Type="http://schemas.openxmlformats.org/officeDocument/2006/relationships/image" Target="../media/image109.png"/><Relationship Id="rId7" Type="http://schemas.openxmlformats.org/officeDocument/2006/relationships/image" Target="../media/image108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5" Type="http://schemas.openxmlformats.org/officeDocument/2006/relationships/image" Target="../media/image11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0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62.png"/><Relationship Id="rId24" Type="http://schemas.openxmlformats.org/officeDocument/2006/relationships/image" Target="../media/image112.png"/><Relationship Id="rId5" Type="http://schemas.openxmlformats.org/officeDocument/2006/relationships/image" Target="../media/image5.png"/><Relationship Id="rId15" Type="http://schemas.openxmlformats.org/officeDocument/2006/relationships/image" Target="../media/image69.png"/><Relationship Id="rId23" Type="http://schemas.openxmlformats.org/officeDocument/2006/relationships/image" Target="../media/image111.png"/><Relationship Id="rId10" Type="http://schemas.openxmlformats.org/officeDocument/2006/relationships/image" Target="../media/image61.png"/><Relationship Id="rId19" Type="http://schemas.openxmlformats.org/officeDocument/2006/relationships/image" Target="../media/image59.png"/><Relationship Id="rId4" Type="http://schemas.openxmlformats.org/officeDocument/2006/relationships/image" Target="../media/image4.png"/><Relationship Id="rId9" Type="http://schemas.openxmlformats.org/officeDocument/2006/relationships/image" Target="../media/image54.png"/><Relationship Id="rId14" Type="http://schemas.openxmlformats.org/officeDocument/2006/relationships/image" Target="../media/image68.png"/><Relationship Id="rId22" Type="http://schemas.openxmlformats.org/officeDocument/2006/relationships/image" Target="../media/image1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67.png"/><Relationship Id="rId18" Type="http://schemas.openxmlformats.org/officeDocument/2006/relationships/image" Target="../media/image58.png"/><Relationship Id="rId26" Type="http://schemas.openxmlformats.org/officeDocument/2006/relationships/image" Target="../media/image112.png"/><Relationship Id="rId3" Type="http://schemas.openxmlformats.org/officeDocument/2006/relationships/image" Target="../media/image55.png"/><Relationship Id="rId21" Type="http://schemas.openxmlformats.org/officeDocument/2006/relationships/image" Target="../media/image110.png"/><Relationship Id="rId7" Type="http://schemas.openxmlformats.org/officeDocument/2006/relationships/image" Target="../media/image108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5" Type="http://schemas.openxmlformats.org/officeDocument/2006/relationships/image" Target="../media/image11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70.png"/><Relationship Id="rId20" Type="http://schemas.openxmlformats.org/officeDocument/2006/relationships/image" Target="../media/image60.png"/><Relationship Id="rId29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62.png"/><Relationship Id="rId24" Type="http://schemas.openxmlformats.org/officeDocument/2006/relationships/image" Target="../media/image117.png"/><Relationship Id="rId5" Type="http://schemas.openxmlformats.org/officeDocument/2006/relationships/image" Target="../media/image5.png"/><Relationship Id="rId15" Type="http://schemas.openxmlformats.org/officeDocument/2006/relationships/image" Target="../media/image69.png"/><Relationship Id="rId23" Type="http://schemas.openxmlformats.org/officeDocument/2006/relationships/image" Target="../media/image116.png"/><Relationship Id="rId28" Type="http://schemas.openxmlformats.org/officeDocument/2006/relationships/image" Target="../media/image120.png"/><Relationship Id="rId10" Type="http://schemas.openxmlformats.org/officeDocument/2006/relationships/image" Target="../media/image61.png"/><Relationship Id="rId19" Type="http://schemas.openxmlformats.org/officeDocument/2006/relationships/image" Target="../media/image59.png"/><Relationship Id="rId4" Type="http://schemas.openxmlformats.org/officeDocument/2006/relationships/image" Target="../media/image4.png"/><Relationship Id="rId9" Type="http://schemas.openxmlformats.org/officeDocument/2006/relationships/image" Target="../media/image54.png"/><Relationship Id="rId14" Type="http://schemas.openxmlformats.org/officeDocument/2006/relationships/image" Target="../media/image68.png"/><Relationship Id="rId22" Type="http://schemas.openxmlformats.org/officeDocument/2006/relationships/image" Target="../media/image115.png"/><Relationship Id="rId27" Type="http://schemas.openxmlformats.org/officeDocument/2006/relationships/image" Target="../media/image1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67.png"/><Relationship Id="rId18" Type="http://schemas.openxmlformats.org/officeDocument/2006/relationships/image" Target="../media/image58.png"/><Relationship Id="rId3" Type="http://schemas.openxmlformats.org/officeDocument/2006/relationships/image" Target="../media/image55.png"/><Relationship Id="rId21" Type="http://schemas.openxmlformats.org/officeDocument/2006/relationships/image" Target="../media/image110.png"/><Relationship Id="rId7" Type="http://schemas.openxmlformats.org/officeDocument/2006/relationships/image" Target="../media/image108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70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62.png"/><Relationship Id="rId24" Type="http://schemas.openxmlformats.org/officeDocument/2006/relationships/image" Target="../media/image124.png"/><Relationship Id="rId5" Type="http://schemas.openxmlformats.org/officeDocument/2006/relationships/image" Target="../media/image5.png"/><Relationship Id="rId15" Type="http://schemas.openxmlformats.org/officeDocument/2006/relationships/image" Target="../media/image69.png"/><Relationship Id="rId23" Type="http://schemas.openxmlformats.org/officeDocument/2006/relationships/image" Target="../media/image123.png"/><Relationship Id="rId10" Type="http://schemas.openxmlformats.org/officeDocument/2006/relationships/image" Target="../media/image61.png"/><Relationship Id="rId19" Type="http://schemas.openxmlformats.org/officeDocument/2006/relationships/image" Target="../media/image59.png"/><Relationship Id="rId4" Type="http://schemas.openxmlformats.org/officeDocument/2006/relationships/image" Target="../media/image4.png"/><Relationship Id="rId9" Type="http://schemas.openxmlformats.org/officeDocument/2006/relationships/image" Target="../media/image54.png"/><Relationship Id="rId14" Type="http://schemas.openxmlformats.org/officeDocument/2006/relationships/image" Target="../media/image68.png"/><Relationship Id="rId22" Type="http://schemas.openxmlformats.org/officeDocument/2006/relationships/image" Target="../media/image1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67.png"/><Relationship Id="rId18" Type="http://schemas.openxmlformats.org/officeDocument/2006/relationships/image" Target="../media/image58.png"/><Relationship Id="rId3" Type="http://schemas.openxmlformats.org/officeDocument/2006/relationships/image" Target="../media/image55.png"/><Relationship Id="rId21" Type="http://schemas.openxmlformats.org/officeDocument/2006/relationships/image" Target="../media/image110.png"/><Relationship Id="rId7" Type="http://schemas.openxmlformats.org/officeDocument/2006/relationships/image" Target="../media/image108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5" Type="http://schemas.openxmlformats.org/officeDocument/2006/relationships/image" Target="../media/image12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70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62.png"/><Relationship Id="rId24" Type="http://schemas.openxmlformats.org/officeDocument/2006/relationships/image" Target="../media/image127.png"/><Relationship Id="rId5" Type="http://schemas.openxmlformats.org/officeDocument/2006/relationships/image" Target="../media/image5.png"/><Relationship Id="rId15" Type="http://schemas.openxmlformats.org/officeDocument/2006/relationships/image" Target="../media/image69.png"/><Relationship Id="rId23" Type="http://schemas.openxmlformats.org/officeDocument/2006/relationships/image" Target="../media/image126.png"/><Relationship Id="rId10" Type="http://schemas.openxmlformats.org/officeDocument/2006/relationships/image" Target="../media/image61.png"/><Relationship Id="rId19" Type="http://schemas.openxmlformats.org/officeDocument/2006/relationships/image" Target="../media/image59.png"/><Relationship Id="rId4" Type="http://schemas.openxmlformats.org/officeDocument/2006/relationships/image" Target="../media/image4.png"/><Relationship Id="rId9" Type="http://schemas.openxmlformats.org/officeDocument/2006/relationships/image" Target="../media/image54.png"/><Relationship Id="rId14" Type="http://schemas.openxmlformats.org/officeDocument/2006/relationships/image" Target="../media/image68.png"/><Relationship Id="rId22" Type="http://schemas.openxmlformats.org/officeDocument/2006/relationships/image" Target="../media/image1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5.png"/><Relationship Id="rId18" Type="http://schemas.openxmlformats.org/officeDocument/2006/relationships/image" Target="../media/image59.png"/><Relationship Id="rId26" Type="http://schemas.openxmlformats.org/officeDocument/2006/relationships/image" Target="../media/image135.png"/><Relationship Id="rId3" Type="http://schemas.openxmlformats.org/officeDocument/2006/relationships/image" Target="../media/image55.png"/><Relationship Id="rId21" Type="http://schemas.openxmlformats.org/officeDocument/2006/relationships/image" Target="../media/image130.png"/><Relationship Id="rId7" Type="http://schemas.openxmlformats.org/officeDocument/2006/relationships/image" Target="../media/image67.png"/><Relationship Id="rId12" Type="http://schemas.openxmlformats.org/officeDocument/2006/relationships/image" Target="../media/image4.png"/><Relationship Id="rId17" Type="http://schemas.openxmlformats.org/officeDocument/2006/relationships/image" Target="../media/image58.png"/><Relationship Id="rId25" Type="http://schemas.openxmlformats.org/officeDocument/2006/relationships/image" Target="../media/image134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4.png"/><Relationship Id="rId20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24" Type="http://schemas.openxmlformats.org/officeDocument/2006/relationships/image" Target="../media/image133.png"/><Relationship Id="rId5" Type="http://schemas.openxmlformats.org/officeDocument/2006/relationships/image" Target="../media/image62.png"/><Relationship Id="rId15" Type="http://schemas.openxmlformats.org/officeDocument/2006/relationships/image" Target="../media/image34.png"/><Relationship Id="rId23" Type="http://schemas.openxmlformats.org/officeDocument/2006/relationships/image" Target="../media/image132.png"/><Relationship Id="rId28" Type="http://schemas.openxmlformats.org/officeDocument/2006/relationships/image" Target="../media/image110.png"/><Relationship Id="rId10" Type="http://schemas.openxmlformats.org/officeDocument/2006/relationships/image" Target="../media/image70.png"/><Relationship Id="rId19" Type="http://schemas.openxmlformats.org/officeDocument/2006/relationships/image" Target="../media/image60.png"/><Relationship Id="rId4" Type="http://schemas.openxmlformats.org/officeDocument/2006/relationships/image" Target="../media/image61.png"/><Relationship Id="rId9" Type="http://schemas.openxmlformats.org/officeDocument/2006/relationships/image" Target="../media/image69.png"/><Relationship Id="rId14" Type="http://schemas.openxmlformats.org/officeDocument/2006/relationships/image" Target="../media/image108.png"/><Relationship Id="rId22" Type="http://schemas.openxmlformats.org/officeDocument/2006/relationships/image" Target="../media/image131.png"/><Relationship Id="rId27" Type="http://schemas.openxmlformats.org/officeDocument/2006/relationships/image" Target="../media/image1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81763" y="2124408"/>
            <a:ext cx="13972438" cy="7019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603377" y="906618"/>
            <a:ext cx="4399359" cy="4399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780132" y="1693816"/>
            <a:ext cx="2045850" cy="26153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1"/>
          <p:cNvGrpSpPr/>
          <p:nvPr/>
        </p:nvGrpSpPr>
        <p:grpSpPr>
          <a:xfrm>
            <a:off x="-3114996" y="-5158993"/>
            <a:ext cx="10117447" cy="20603397"/>
            <a:chOff x="-3114996" y="-5158993"/>
            <a:chExt cx="10117447" cy="20603397"/>
          </a:xfrm>
        </p:grpSpPr>
        <p:pic>
          <p:nvPicPr>
            <p:cNvPr id="88" name="Google Shape;88;p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-3114996" y="-5158993"/>
              <a:ext cx="10117447" cy="206033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-702090" y="0"/>
              <a:ext cx="5058723" cy="103016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0" name="Google Shape;90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960000">
            <a:off x="8157321" y="4219482"/>
            <a:ext cx="1137853" cy="1075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870687" y="3766058"/>
            <a:ext cx="1813450" cy="9586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1"/>
          <p:cNvGrpSpPr/>
          <p:nvPr/>
        </p:nvGrpSpPr>
        <p:grpSpPr>
          <a:xfrm>
            <a:off x="3957153" y="4842824"/>
            <a:ext cx="3503583" cy="3503281"/>
            <a:chOff x="3957153" y="4842824"/>
            <a:chExt cx="3503583" cy="3503281"/>
          </a:xfrm>
        </p:grpSpPr>
        <p:pic>
          <p:nvPicPr>
            <p:cNvPr id="93" name="Google Shape;93;p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3957153" y="4842824"/>
              <a:ext cx="3503583" cy="35032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833049" y="5718644"/>
              <a:ext cx="1751791" cy="175164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985018" y="5870600"/>
            <a:ext cx="1447853" cy="1447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717849" y="5397621"/>
            <a:ext cx="3128521" cy="3430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04234" y="4480253"/>
            <a:ext cx="1787127" cy="1303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583008" y="7169896"/>
            <a:ext cx="1813451" cy="663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591024" y="7616755"/>
            <a:ext cx="1787126" cy="1303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0481167" y="4541468"/>
            <a:ext cx="1813451" cy="958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0489200" y="5283549"/>
            <a:ext cx="1787126" cy="1303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3043406" y="4680150"/>
            <a:ext cx="1813994" cy="996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3060455" y="5469477"/>
            <a:ext cx="1736307" cy="1303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1586427" y="6900500"/>
            <a:ext cx="1035641" cy="81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 rot="1140000">
            <a:off x="6521183" y="7324182"/>
            <a:ext cx="950643" cy="12617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Google Shape;106;p1"/>
          <p:cNvGrpSpPr/>
          <p:nvPr/>
        </p:nvGrpSpPr>
        <p:grpSpPr>
          <a:xfrm>
            <a:off x="14971917" y="2546855"/>
            <a:ext cx="3836392" cy="3836062"/>
            <a:chOff x="14971917" y="2546855"/>
            <a:chExt cx="3836392" cy="3836062"/>
          </a:xfrm>
        </p:grpSpPr>
        <p:pic>
          <p:nvPicPr>
            <p:cNvPr id="107" name="Google Shape;107;p1"/>
            <p:cNvPicPr preferRelativeResize="0"/>
            <p:nvPr/>
          </p:nvPicPr>
          <p:blipFill rotWithShape="1">
            <a:blip r:embed="rId23">
              <a:alphaModFix/>
            </a:blip>
            <a:srcRect/>
            <a:stretch/>
          </p:blipFill>
          <p:spPr>
            <a:xfrm>
              <a:off x="14971917" y="2546855"/>
              <a:ext cx="3836392" cy="3836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1"/>
            <p:cNvPicPr preferRelativeResize="0"/>
            <p:nvPr/>
          </p:nvPicPr>
          <p:blipFill rotWithShape="1">
            <a:blip r:embed="rId24">
              <a:alphaModFix/>
            </a:blip>
            <a:srcRect/>
            <a:stretch/>
          </p:blipFill>
          <p:spPr>
            <a:xfrm>
              <a:off x="15931014" y="3505870"/>
              <a:ext cx="1918196" cy="191803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" name="Google Shape;109;p1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6097419" y="3672260"/>
            <a:ext cx="1585387" cy="158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15997139" y="3431148"/>
            <a:ext cx="2723009" cy="3071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6037927" y="5473659"/>
            <a:ext cx="1820392" cy="916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16074770" y="6173359"/>
            <a:ext cx="1787127" cy="155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4964433" y="4461447"/>
            <a:ext cx="1552955" cy="60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7664468" y="7607726"/>
            <a:ext cx="1520060" cy="60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10558347" y="5259660"/>
            <a:ext cx="1552955" cy="60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13125977" y="5444745"/>
            <a:ext cx="1471170" cy="60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16137909" y="6153374"/>
            <a:ext cx="1521203" cy="60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13213488" y="3121508"/>
            <a:ext cx="1275946" cy="1390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 rot="5400000">
            <a:off x="-776317" y="5377444"/>
            <a:ext cx="2535196" cy="1134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151688" y="1186781"/>
            <a:ext cx="5066599" cy="457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472854" y="608810"/>
            <a:ext cx="1274516" cy="12181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" name="Google Shape;122;p1"/>
          <p:cNvGrpSpPr/>
          <p:nvPr/>
        </p:nvGrpSpPr>
        <p:grpSpPr>
          <a:xfrm>
            <a:off x="6588776" y="4501951"/>
            <a:ext cx="3503583" cy="3503281"/>
            <a:chOff x="6588776" y="4501951"/>
            <a:chExt cx="3503583" cy="3503281"/>
          </a:xfrm>
        </p:grpSpPr>
        <p:pic>
          <p:nvPicPr>
            <p:cNvPr id="123" name="Google Shape;123;p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6588776" y="4501951"/>
              <a:ext cx="3503583" cy="35032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1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7464672" y="5377771"/>
              <a:ext cx="1751791" cy="175164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5" name="Google Shape;125;p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616641" y="5529727"/>
            <a:ext cx="1447853" cy="1447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7278639" y="5056752"/>
            <a:ext cx="3296521" cy="34302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" name="Google Shape;127;p1"/>
          <p:cNvGrpSpPr/>
          <p:nvPr/>
        </p:nvGrpSpPr>
        <p:grpSpPr>
          <a:xfrm>
            <a:off x="9500850" y="1868310"/>
            <a:ext cx="3503583" cy="3503281"/>
            <a:chOff x="9500850" y="1868310"/>
            <a:chExt cx="3503583" cy="3503281"/>
          </a:xfrm>
        </p:grpSpPr>
        <p:pic>
          <p:nvPicPr>
            <p:cNvPr id="128" name="Google Shape;128;p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9500850" y="1868310"/>
              <a:ext cx="3503583" cy="35032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1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0376746" y="2744130"/>
              <a:ext cx="1751791" cy="175164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0" name="Google Shape;130;p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528715" y="2896086"/>
            <a:ext cx="1447853" cy="1447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10190806" y="2423109"/>
            <a:ext cx="3314813" cy="34297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" name="Google Shape;132;p1"/>
          <p:cNvGrpSpPr/>
          <p:nvPr/>
        </p:nvGrpSpPr>
        <p:grpSpPr>
          <a:xfrm>
            <a:off x="12158048" y="5829524"/>
            <a:ext cx="3503583" cy="3503281"/>
            <a:chOff x="12158048" y="5829524"/>
            <a:chExt cx="3503583" cy="3503281"/>
          </a:xfrm>
        </p:grpSpPr>
        <p:pic>
          <p:nvPicPr>
            <p:cNvPr id="133" name="Google Shape;133;p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2158048" y="5829524"/>
              <a:ext cx="3503583" cy="35032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1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3033943" y="6705344"/>
              <a:ext cx="1751791" cy="175164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5" name="Google Shape;135;p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3185912" y="6857300"/>
            <a:ext cx="1447853" cy="1447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12847946" y="6384318"/>
            <a:ext cx="3324521" cy="3430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7587804" y="3614285"/>
            <a:ext cx="1627978" cy="69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"/>
          <p:cNvPicPr preferRelativeResize="0"/>
          <p:nvPr/>
        </p:nvPicPr>
        <p:blipFill rotWithShape="1">
          <a:blip r:embed="rId41">
            <a:alphaModFix/>
          </a:blip>
          <a:srcRect/>
          <a:stretch/>
        </p:blipFill>
        <p:spPr>
          <a:xfrm>
            <a:off x="7565670" y="4092356"/>
            <a:ext cx="486972" cy="52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"/>
          <p:cNvPicPr preferRelativeResize="0"/>
          <p:nvPr/>
        </p:nvPicPr>
        <p:blipFill rotWithShape="1">
          <a:blip r:embed="rId42">
            <a:alphaModFix/>
          </a:blip>
          <a:srcRect/>
          <a:stretch/>
        </p:blipFill>
        <p:spPr>
          <a:xfrm>
            <a:off x="10576193" y="7761355"/>
            <a:ext cx="1787682" cy="69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"/>
          <p:cNvPicPr preferRelativeResize="0"/>
          <p:nvPr/>
        </p:nvPicPr>
        <p:blipFill rotWithShape="1">
          <a:blip r:embed="rId43">
            <a:alphaModFix/>
          </a:blip>
          <a:srcRect/>
          <a:stretch/>
        </p:blipFill>
        <p:spPr>
          <a:xfrm rot="9960000">
            <a:off x="11065438" y="7224243"/>
            <a:ext cx="486972" cy="52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"/>
          <p:cNvPicPr preferRelativeResize="0"/>
          <p:nvPr/>
        </p:nvPicPr>
        <p:blipFill rotWithShape="1">
          <a:blip r:embed="rId41">
            <a:alphaModFix/>
          </a:blip>
          <a:srcRect/>
          <a:stretch/>
        </p:blipFill>
        <p:spPr>
          <a:xfrm rot="-5040000">
            <a:off x="13078304" y="2329114"/>
            <a:ext cx="486972" cy="527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"/>
          <p:cNvPicPr preferRelativeResize="0"/>
          <p:nvPr/>
        </p:nvPicPr>
        <p:blipFill rotWithShape="1">
          <a:blip r:embed="rId44">
            <a:alphaModFix/>
          </a:blip>
          <a:srcRect/>
          <a:stretch/>
        </p:blipFill>
        <p:spPr>
          <a:xfrm>
            <a:off x="12968644" y="1816979"/>
            <a:ext cx="1652594" cy="650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"/>
          <p:cNvPicPr preferRelativeResize="0"/>
          <p:nvPr/>
        </p:nvPicPr>
        <p:blipFill rotWithShape="1">
          <a:blip r:embed="rId43">
            <a:alphaModFix/>
          </a:blip>
          <a:srcRect/>
          <a:stretch/>
        </p:blipFill>
        <p:spPr>
          <a:xfrm rot="10560000">
            <a:off x="5963609" y="8120894"/>
            <a:ext cx="486972" cy="52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"/>
          <p:cNvPicPr preferRelativeResize="0"/>
          <p:nvPr/>
        </p:nvPicPr>
        <p:blipFill rotWithShape="1">
          <a:blip r:embed="rId45">
            <a:alphaModFix/>
          </a:blip>
          <a:srcRect/>
          <a:stretch/>
        </p:blipFill>
        <p:spPr>
          <a:xfrm>
            <a:off x="5336733" y="8592483"/>
            <a:ext cx="1595872" cy="496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"/>
          <p:cNvPicPr preferRelativeResize="0"/>
          <p:nvPr/>
        </p:nvPicPr>
        <p:blipFill rotWithShape="1">
          <a:blip r:embed="rId46">
            <a:alphaModFix/>
          </a:blip>
          <a:srcRect/>
          <a:stretch/>
        </p:blipFill>
        <p:spPr>
          <a:xfrm rot="-1020000">
            <a:off x="12172492" y="2192859"/>
            <a:ext cx="846817" cy="667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"/>
          <p:cNvPicPr preferRelativeResize="0"/>
          <p:nvPr/>
        </p:nvPicPr>
        <p:blipFill rotWithShape="1">
          <a:blip r:embed="rId47">
            <a:alphaModFix/>
          </a:blip>
          <a:srcRect/>
          <a:stretch/>
        </p:blipFill>
        <p:spPr>
          <a:xfrm>
            <a:off x="15777271" y="5273240"/>
            <a:ext cx="348700" cy="485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"/>
          <p:cNvPicPr preferRelativeResize="0"/>
          <p:nvPr/>
        </p:nvPicPr>
        <p:blipFill rotWithShape="1">
          <a:blip r:embed="rId48">
            <a:alphaModFix/>
          </a:blip>
          <a:srcRect/>
          <a:stretch/>
        </p:blipFill>
        <p:spPr>
          <a:xfrm>
            <a:off x="4944362" y="3556150"/>
            <a:ext cx="1262732" cy="278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"/>
          <p:cNvPicPr preferRelativeResize="0"/>
          <p:nvPr/>
        </p:nvPicPr>
        <p:blipFill rotWithShape="1">
          <a:blip r:embed="rId49">
            <a:alphaModFix/>
          </a:blip>
          <a:srcRect/>
          <a:stretch/>
        </p:blipFill>
        <p:spPr>
          <a:xfrm>
            <a:off x="4966550" y="3517539"/>
            <a:ext cx="1284184" cy="43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"/>
          <p:cNvPicPr preferRelativeResize="0"/>
          <p:nvPr/>
        </p:nvPicPr>
        <p:blipFill rotWithShape="1">
          <a:blip r:embed="rId50">
            <a:alphaModFix/>
          </a:blip>
          <a:srcRect/>
          <a:stretch/>
        </p:blipFill>
        <p:spPr>
          <a:xfrm>
            <a:off x="7664468" y="8779011"/>
            <a:ext cx="1298150" cy="278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"/>
          <p:cNvPicPr preferRelativeResize="0"/>
          <p:nvPr/>
        </p:nvPicPr>
        <p:blipFill rotWithShape="1">
          <a:blip r:embed="rId51">
            <a:alphaModFix/>
          </a:blip>
          <a:srcRect/>
          <a:stretch/>
        </p:blipFill>
        <p:spPr>
          <a:xfrm>
            <a:off x="7704357" y="8740393"/>
            <a:ext cx="1302791" cy="430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"/>
          <p:cNvPicPr preferRelativeResize="0"/>
          <p:nvPr/>
        </p:nvPicPr>
        <p:blipFill rotWithShape="1">
          <a:blip r:embed="rId50">
            <a:alphaModFix/>
          </a:blip>
          <a:srcRect/>
          <a:stretch/>
        </p:blipFill>
        <p:spPr>
          <a:xfrm>
            <a:off x="10558347" y="6455441"/>
            <a:ext cx="1298150" cy="278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"/>
          <p:cNvPicPr preferRelativeResize="0"/>
          <p:nvPr/>
        </p:nvPicPr>
        <p:blipFill rotWithShape="1">
          <a:blip r:embed="rId52">
            <a:alphaModFix/>
          </a:blip>
          <a:srcRect/>
          <a:stretch/>
        </p:blipFill>
        <p:spPr>
          <a:xfrm>
            <a:off x="10598257" y="6416822"/>
            <a:ext cx="1284314" cy="430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"/>
          <p:cNvPicPr preferRelativeResize="0"/>
          <p:nvPr/>
        </p:nvPicPr>
        <p:blipFill rotWithShape="1">
          <a:blip r:embed="rId50">
            <a:alphaModFix/>
          </a:blip>
          <a:srcRect/>
          <a:stretch/>
        </p:blipFill>
        <p:spPr>
          <a:xfrm>
            <a:off x="13132797" y="4513900"/>
            <a:ext cx="1298150" cy="278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"/>
          <p:cNvPicPr preferRelativeResize="0"/>
          <p:nvPr/>
        </p:nvPicPr>
        <p:blipFill rotWithShape="1">
          <a:blip r:embed="rId53">
            <a:alphaModFix/>
          </a:blip>
          <a:srcRect/>
          <a:stretch/>
        </p:blipFill>
        <p:spPr>
          <a:xfrm>
            <a:off x="13172688" y="4475279"/>
            <a:ext cx="1284324" cy="430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"/>
          <p:cNvPicPr preferRelativeResize="0"/>
          <p:nvPr/>
        </p:nvPicPr>
        <p:blipFill rotWithShape="1">
          <a:blip r:embed="rId54">
            <a:alphaModFix/>
          </a:blip>
          <a:srcRect/>
          <a:stretch/>
        </p:blipFill>
        <p:spPr>
          <a:xfrm>
            <a:off x="13161227" y="9736669"/>
            <a:ext cx="5966891" cy="396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"/>
          <p:cNvPicPr preferRelativeResize="0"/>
          <p:nvPr/>
        </p:nvPicPr>
        <p:blipFill rotWithShape="1">
          <a:blip r:embed="rId55">
            <a:alphaModFix/>
          </a:blip>
          <a:srcRect/>
          <a:stretch/>
        </p:blipFill>
        <p:spPr>
          <a:xfrm>
            <a:off x="799003" y="5271345"/>
            <a:ext cx="2539535" cy="4504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"/>
          <p:cNvPicPr preferRelativeResize="0"/>
          <p:nvPr/>
        </p:nvPicPr>
        <p:blipFill rotWithShape="1">
          <a:blip r:embed="rId56">
            <a:alphaModFix/>
          </a:blip>
          <a:srcRect/>
          <a:stretch/>
        </p:blipFill>
        <p:spPr>
          <a:xfrm>
            <a:off x="1534144" y="1522438"/>
            <a:ext cx="2285714" cy="86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"/>
          <p:cNvPicPr preferRelativeResize="0"/>
          <p:nvPr/>
        </p:nvPicPr>
        <p:blipFill rotWithShape="1">
          <a:blip r:embed="rId57">
            <a:alphaModFix/>
          </a:blip>
          <a:srcRect/>
          <a:stretch/>
        </p:blipFill>
        <p:spPr>
          <a:xfrm>
            <a:off x="5831504" y="-2743600"/>
            <a:ext cx="4399359" cy="4399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"/>
          <p:cNvPicPr preferRelativeResize="0"/>
          <p:nvPr/>
        </p:nvPicPr>
        <p:blipFill rotWithShape="1">
          <a:blip r:embed="rId57">
            <a:alphaModFix/>
          </a:blip>
          <a:srcRect/>
          <a:stretch/>
        </p:blipFill>
        <p:spPr>
          <a:xfrm>
            <a:off x="8417244" y="8753585"/>
            <a:ext cx="4399359" cy="4399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"/>
          <p:cNvPicPr preferRelativeResize="0"/>
          <p:nvPr/>
        </p:nvPicPr>
        <p:blipFill rotWithShape="1">
          <a:blip r:embed="rId58">
            <a:alphaModFix/>
          </a:blip>
          <a:srcRect/>
          <a:stretch/>
        </p:blipFill>
        <p:spPr>
          <a:xfrm>
            <a:off x="8667132" y="8963412"/>
            <a:ext cx="10650952" cy="2354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"/>
          <p:cNvPicPr preferRelativeResize="0"/>
          <p:nvPr/>
        </p:nvPicPr>
        <p:blipFill rotWithShape="1">
          <a:blip r:embed="rId59">
            <a:alphaModFix/>
          </a:blip>
          <a:srcRect/>
          <a:stretch/>
        </p:blipFill>
        <p:spPr>
          <a:xfrm>
            <a:off x="3183779" y="-767327"/>
            <a:ext cx="17138666" cy="5504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1504" y="-2743600"/>
            <a:ext cx="4399359" cy="4399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244" y="8753585"/>
            <a:ext cx="4399359" cy="43993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2" name="Google Shape;462;p10"/>
          <p:cNvGrpSpPr/>
          <p:nvPr/>
        </p:nvGrpSpPr>
        <p:grpSpPr>
          <a:xfrm>
            <a:off x="4162297" y="0"/>
            <a:ext cx="2229041" cy="1956989"/>
            <a:chOff x="4162297" y="0"/>
            <a:chExt cx="2229041" cy="1956989"/>
          </a:xfrm>
        </p:grpSpPr>
        <p:pic>
          <p:nvPicPr>
            <p:cNvPr id="463" name="Google Shape;463;p1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300000">
              <a:off x="4232241" y="69944"/>
              <a:ext cx="1678307" cy="16783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4" name="Google Shape;464;p1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2760000">
              <a:off x="5132933" y="698584"/>
              <a:ext cx="1042590" cy="10425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5" name="Google Shape;465;p10"/>
          <p:cNvGrpSpPr/>
          <p:nvPr/>
        </p:nvGrpSpPr>
        <p:grpSpPr>
          <a:xfrm>
            <a:off x="4027643" y="207107"/>
            <a:ext cx="3365670" cy="2782517"/>
            <a:chOff x="4027643" y="207107"/>
            <a:chExt cx="3365670" cy="2782517"/>
          </a:xfrm>
        </p:grpSpPr>
        <p:grpSp>
          <p:nvGrpSpPr>
            <p:cNvPr id="466" name="Google Shape;466;p10"/>
            <p:cNvGrpSpPr/>
            <p:nvPr/>
          </p:nvGrpSpPr>
          <p:grpSpPr>
            <a:xfrm>
              <a:off x="4150884" y="314919"/>
              <a:ext cx="3012595" cy="2381813"/>
              <a:chOff x="4150884" y="314919"/>
              <a:chExt cx="3012595" cy="2381813"/>
            </a:xfrm>
          </p:grpSpPr>
          <p:pic>
            <p:nvPicPr>
              <p:cNvPr id="467" name="Google Shape;467;p10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4511382" y="507286"/>
                <a:ext cx="1973533" cy="21509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8" name="Google Shape;468;p10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4150884" y="314919"/>
                <a:ext cx="2169050" cy="23725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9" name="Google Shape;469;p10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5189946" y="516519"/>
                <a:ext cx="1973533" cy="21509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0" name="Google Shape;470;p10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4829448" y="324152"/>
                <a:ext cx="2169050" cy="23725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71" name="Google Shape;471;p1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400062" y="409274"/>
              <a:ext cx="2328320" cy="25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2" name="Google Shape;472;p1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027643" y="207107"/>
              <a:ext cx="2561863" cy="2777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3" name="Google Shape;473;p10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064993" y="414250"/>
              <a:ext cx="2328320" cy="25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4" name="Google Shape;474;p10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740589" y="212083"/>
              <a:ext cx="2561863" cy="27775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5" name="Google Shape;475;p10"/>
          <p:cNvGrpSpPr/>
          <p:nvPr/>
        </p:nvGrpSpPr>
        <p:grpSpPr>
          <a:xfrm>
            <a:off x="-3114996" y="-5158993"/>
            <a:ext cx="10117447" cy="20603397"/>
            <a:chOff x="-3114996" y="-5158993"/>
            <a:chExt cx="10117447" cy="20603397"/>
          </a:xfrm>
        </p:grpSpPr>
        <p:pic>
          <p:nvPicPr>
            <p:cNvPr id="476" name="Google Shape;476;p10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-3114996" y="-5158993"/>
              <a:ext cx="10117447" cy="206033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7" name="Google Shape;477;p10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-702090" y="0"/>
              <a:ext cx="5058723" cy="103016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78" name="Google Shape;478;p1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23112" y="1358206"/>
            <a:ext cx="4201092" cy="2701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1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72854" y="608810"/>
            <a:ext cx="1274516" cy="1218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1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534144" y="1522438"/>
            <a:ext cx="2285714" cy="868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1" name="Google Shape;481;p10"/>
          <p:cNvGrpSpPr/>
          <p:nvPr/>
        </p:nvGrpSpPr>
        <p:grpSpPr>
          <a:xfrm>
            <a:off x="-1162230" y="-2283600"/>
            <a:ext cx="25500881" cy="15706869"/>
            <a:chOff x="-1162230" y="-2283600"/>
            <a:chExt cx="25500881" cy="15706869"/>
          </a:xfrm>
        </p:grpSpPr>
        <p:pic>
          <p:nvPicPr>
            <p:cNvPr id="482" name="Google Shape;482;p10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-1162230" y="-2283600"/>
              <a:ext cx="25500881" cy="157068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3" name="Google Shape;483;p10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5032199" y="1655759"/>
              <a:ext cx="12750440" cy="78534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84" name="Google Shape;484;p10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487020" y="2190464"/>
            <a:ext cx="11860245" cy="6696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1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669889" y="2333308"/>
            <a:ext cx="4206948" cy="1383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10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97135" y="5150849"/>
            <a:ext cx="3893446" cy="259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10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6169871" y="3868626"/>
            <a:ext cx="10475096" cy="4167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1504" y="-2743600"/>
            <a:ext cx="4399359" cy="4399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244" y="8753585"/>
            <a:ext cx="4399359" cy="43993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4" name="Google Shape;494;p11"/>
          <p:cNvGrpSpPr/>
          <p:nvPr/>
        </p:nvGrpSpPr>
        <p:grpSpPr>
          <a:xfrm>
            <a:off x="4162297" y="0"/>
            <a:ext cx="2229041" cy="1956989"/>
            <a:chOff x="4162297" y="0"/>
            <a:chExt cx="2229041" cy="1956989"/>
          </a:xfrm>
        </p:grpSpPr>
        <p:pic>
          <p:nvPicPr>
            <p:cNvPr id="495" name="Google Shape;495;p1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300000">
              <a:off x="4232241" y="69944"/>
              <a:ext cx="1678307" cy="16783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6" name="Google Shape;496;p1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2760000">
              <a:off x="5132933" y="698584"/>
              <a:ext cx="1042590" cy="10425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7" name="Google Shape;497;p11"/>
          <p:cNvGrpSpPr/>
          <p:nvPr/>
        </p:nvGrpSpPr>
        <p:grpSpPr>
          <a:xfrm>
            <a:off x="4027643" y="207107"/>
            <a:ext cx="3365670" cy="2782517"/>
            <a:chOff x="4027643" y="207107"/>
            <a:chExt cx="3365670" cy="2782517"/>
          </a:xfrm>
        </p:grpSpPr>
        <p:grpSp>
          <p:nvGrpSpPr>
            <p:cNvPr id="498" name="Google Shape;498;p11"/>
            <p:cNvGrpSpPr/>
            <p:nvPr/>
          </p:nvGrpSpPr>
          <p:grpSpPr>
            <a:xfrm>
              <a:off x="4150884" y="314919"/>
              <a:ext cx="3012595" cy="2381813"/>
              <a:chOff x="4150884" y="314919"/>
              <a:chExt cx="3012595" cy="2381813"/>
            </a:xfrm>
          </p:grpSpPr>
          <p:pic>
            <p:nvPicPr>
              <p:cNvPr id="499" name="Google Shape;499;p11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4511382" y="507286"/>
                <a:ext cx="1973533" cy="21509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0" name="Google Shape;500;p11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4150884" y="314919"/>
                <a:ext cx="2169050" cy="23725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1" name="Google Shape;501;p11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5189946" y="516519"/>
                <a:ext cx="1973533" cy="21509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2" name="Google Shape;502;p11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4829448" y="324152"/>
                <a:ext cx="2169050" cy="23725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03" name="Google Shape;503;p1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400062" y="409274"/>
              <a:ext cx="2328320" cy="25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" name="Google Shape;504;p1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027643" y="207107"/>
              <a:ext cx="2561863" cy="2777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" name="Google Shape;505;p1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064993" y="414250"/>
              <a:ext cx="2328320" cy="25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" name="Google Shape;506;p11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740589" y="212083"/>
              <a:ext cx="2561863" cy="27775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7" name="Google Shape;507;p11"/>
          <p:cNvGrpSpPr/>
          <p:nvPr/>
        </p:nvGrpSpPr>
        <p:grpSpPr>
          <a:xfrm>
            <a:off x="-3114996" y="-5158993"/>
            <a:ext cx="10117447" cy="20603397"/>
            <a:chOff x="-3114996" y="-5158993"/>
            <a:chExt cx="10117447" cy="20603397"/>
          </a:xfrm>
        </p:grpSpPr>
        <p:pic>
          <p:nvPicPr>
            <p:cNvPr id="508" name="Google Shape;508;p11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-3114996" y="-5158993"/>
              <a:ext cx="10117447" cy="206033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" name="Google Shape;509;p11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-702090" y="0"/>
              <a:ext cx="5058723" cy="103016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0" name="Google Shape;510;p1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23112" y="1358206"/>
            <a:ext cx="4201092" cy="2701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1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72854" y="608810"/>
            <a:ext cx="1274516" cy="1218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1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534144" y="1522438"/>
            <a:ext cx="2285714" cy="868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3" name="Google Shape;513;p11"/>
          <p:cNvGrpSpPr/>
          <p:nvPr/>
        </p:nvGrpSpPr>
        <p:grpSpPr>
          <a:xfrm>
            <a:off x="-1162230" y="-2283600"/>
            <a:ext cx="25500881" cy="15706869"/>
            <a:chOff x="-1162230" y="-2283600"/>
            <a:chExt cx="25500881" cy="15706869"/>
          </a:xfrm>
        </p:grpSpPr>
        <p:pic>
          <p:nvPicPr>
            <p:cNvPr id="514" name="Google Shape;514;p11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-1162230" y="-2283600"/>
              <a:ext cx="25500881" cy="157068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5" name="Google Shape;515;p11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5032199" y="1655759"/>
              <a:ext cx="12750440" cy="78534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6" name="Google Shape;516;p11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487020" y="2190464"/>
            <a:ext cx="11860245" cy="6696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1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669889" y="2333308"/>
            <a:ext cx="9068291" cy="1383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11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97135" y="5150849"/>
            <a:ext cx="3893446" cy="259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11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0735881" y="5613574"/>
            <a:ext cx="442950" cy="457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11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1407419" y="3996760"/>
            <a:ext cx="5696093" cy="3628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11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5831504" y="3542536"/>
            <a:ext cx="4833589" cy="1357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11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5928774" y="5080661"/>
            <a:ext cx="4173721" cy="348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1504" y="-2743600"/>
            <a:ext cx="4399359" cy="4399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244" y="8753585"/>
            <a:ext cx="4399359" cy="43993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9" name="Google Shape;529;p12"/>
          <p:cNvGrpSpPr/>
          <p:nvPr/>
        </p:nvGrpSpPr>
        <p:grpSpPr>
          <a:xfrm>
            <a:off x="-7393894" y="-4201607"/>
            <a:ext cx="33503043" cy="18658892"/>
            <a:chOff x="-7393894" y="-4201607"/>
            <a:chExt cx="33503043" cy="18658892"/>
          </a:xfrm>
        </p:grpSpPr>
        <p:pic>
          <p:nvPicPr>
            <p:cNvPr id="530" name="Google Shape;530;p1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7393894" y="-4201607"/>
              <a:ext cx="33503043" cy="186588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1" name="Google Shape;531;p1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67096" y="478134"/>
              <a:ext cx="16751522" cy="93294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2" name="Google Shape;532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46373" y="1018247"/>
            <a:ext cx="15545107" cy="82484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3" name="Google Shape;533;p12"/>
          <p:cNvGrpSpPr/>
          <p:nvPr/>
        </p:nvGrpSpPr>
        <p:grpSpPr>
          <a:xfrm>
            <a:off x="1180680" y="1216381"/>
            <a:ext cx="9232905" cy="7596797"/>
            <a:chOff x="1180680" y="1216381"/>
            <a:chExt cx="9232905" cy="7596797"/>
          </a:xfrm>
        </p:grpSpPr>
        <p:pic>
          <p:nvPicPr>
            <p:cNvPr id="534" name="Google Shape;534;p1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180680" y="2831728"/>
              <a:ext cx="9232905" cy="5981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5" name="Google Shape;535;p1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509280" y="1216381"/>
              <a:ext cx="2811754" cy="2672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6" name="Google Shape;536;p12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845129" y="3214783"/>
              <a:ext cx="5014712" cy="19059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7" name="Google Shape;537;p1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4317080" y="7537071"/>
            <a:ext cx="2296951" cy="1705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1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2816603" y="8535239"/>
            <a:ext cx="3435652" cy="218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1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960000">
            <a:off x="11578604" y="1985214"/>
            <a:ext cx="4765213" cy="3176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1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-960000">
            <a:off x="8847425" y="1888916"/>
            <a:ext cx="4267483" cy="2482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1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-420000">
            <a:off x="8565466" y="4631752"/>
            <a:ext cx="4457801" cy="2965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1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 rot="600000">
            <a:off x="11722670" y="4378165"/>
            <a:ext cx="4477080" cy="2973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1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 rot="360000">
            <a:off x="9792537" y="3418127"/>
            <a:ext cx="4957108" cy="2788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1504" y="-2743600"/>
            <a:ext cx="4399359" cy="4399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244" y="8753585"/>
            <a:ext cx="4399359" cy="43993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0" name="Google Shape;550;p13"/>
          <p:cNvGrpSpPr/>
          <p:nvPr/>
        </p:nvGrpSpPr>
        <p:grpSpPr>
          <a:xfrm>
            <a:off x="4162297" y="0"/>
            <a:ext cx="2229041" cy="1956989"/>
            <a:chOff x="4162297" y="0"/>
            <a:chExt cx="2229041" cy="1956989"/>
          </a:xfrm>
        </p:grpSpPr>
        <p:pic>
          <p:nvPicPr>
            <p:cNvPr id="551" name="Google Shape;551;p1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300000">
              <a:off x="4232241" y="69944"/>
              <a:ext cx="1678307" cy="16783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2" name="Google Shape;552;p1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2760000">
              <a:off x="5132933" y="698584"/>
              <a:ext cx="1042590" cy="10425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3" name="Google Shape;553;p13"/>
          <p:cNvGrpSpPr/>
          <p:nvPr/>
        </p:nvGrpSpPr>
        <p:grpSpPr>
          <a:xfrm>
            <a:off x="4027643" y="207107"/>
            <a:ext cx="3365670" cy="2782517"/>
            <a:chOff x="4027643" y="207107"/>
            <a:chExt cx="3365670" cy="2782517"/>
          </a:xfrm>
        </p:grpSpPr>
        <p:grpSp>
          <p:nvGrpSpPr>
            <p:cNvPr id="554" name="Google Shape;554;p13"/>
            <p:cNvGrpSpPr/>
            <p:nvPr/>
          </p:nvGrpSpPr>
          <p:grpSpPr>
            <a:xfrm>
              <a:off x="4150884" y="314919"/>
              <a:ext cx="3012595" cy="2381813"/>
              <a:chOff x="4150884" y="314919"/>
              <a:chExt cx="3012595" cy="2381813"/>
            </a:xfrm>
          </p:grpSpPr>
          <p:pic>
            <p:nvPicPr>
              <p:cNvPr id="555" name="Google Shape;555;p13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4511382" y="507286"/>
                <a:ext cx="1973533" cy="21509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6" name="Google Shape;556;p13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4150884" y="314919"/>
                <a:ext cx="2169050" cy="23725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7" name="Google Shape;557;p13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5189946" y="516519"/>
                <a:ext cx="1973533" cy="21509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8" name="Google Shape;558;p13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4829448" y="324152"/>
                <a:ext cx="2169050" cy="23725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59" name="Google Shape;559;p1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400062" y="409274"/>
              <a:ext cx="2328320" cy="25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0" name="Google Shape;560;p1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027643" y="207107"/>
              <a:ext cx="2561863" cy="2777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1" name="Google Shape;561;p13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064993" y="414250"/>
              <a:ext cx="2328320" cy="25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2" name="Google Shape;562;p13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740589" y="212083"/>
              <a:ext cx="2561863" cy="27775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3" name="Google Shape;563;p13"/>
          <p:cNvGrpSpPr/>
          <p:nvPr/>
        </p:nvGrpSpPr>
        <p:grpSpPr>
          <a:xfrm>
            <a:off x="-1162230" y="-2283600"/>
            <a:ext cx="25500881" cy="15706869"/>
            <a:chOff x="-1162230" y="-2283600"/>
            <a:chExt cx="25500881" cy="15706869"/>
          </a:xfrm>
        </p:grpSpPr>
        <p:pic>
          <p:nvPicPr>
            <p:cNvPr id="564" name="Google Shape;564;p13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-1162230" y="-2283600"/>
              <a:ext cx="25500881" cy="157068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5" name="Google Shape;565;p13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5032199" y="1655759"/>
              <a:ext cx="12750440" cy="78534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66" name="Google Shape;566;p1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487020" y="2190464"/>
            <a:ext cx="11860245" cy="6696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1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709603" y="2435308"/>
            <a:ext cx="9988617" cy="10508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8" name="Google Shape;568;p13"/>
          <p:cNvGrpSpPr/>
          <p:nvPr/>
        </p:nvGrpSpPr>
        <p:grpSpPr>
          <a:xfrm>
            <a:off x="-3114996" y="-5158993"/>
            <a:ext cx="10117447" cy="20603397"/>
            <a:chOff x="-3114996" y="-5158993"/>
            <a:chExt cx="10117447" cy="20603397"/>
          </a:xfrm>
        </p:grpSpPr>
        <p:pic>
          <p:nvPicPr>
            <p:cNvPr id="569" name="Google Shape;569;p13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-3114996" y="-5158993"/>
              <a:ext cx="10117447" cy="206033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0" name="Google Shape;570;p13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-702090" y="0"/>
              <a:ext cx="5058723" cy="103016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71" name="Google Shape;571;p1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23112" y="1358206"/>
            <a:ext cx="4201092" cy="2701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13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72854" y="608810"/>
            <a:ext cx="1274516" cy="1218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13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534144" y="1522438"/>
            <a:ext cx="2285714" cy="86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13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5831504" y="3406590"/>
            <a:ext cx="5575915" cy="4810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13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1438517" y="3406590"/>
            <a:ext cx="5555844" cy="469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13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363423" y="4031240"/>
            <a:ext cx="3560870" cy="3560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1504" y="-2743600"/>
            <a:ext cx="4399359" cy="4399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244" y="8753585"/>
            <a:ext cx="4399359" cy="43993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3" name="Google Shape;583;p14"/>
          <p:cNvGrpSpPr/>
          <p:nvPr/>
        </p:nvGrpSpPr>
        <p:grpSpPr>
          <a:xfrm>
            <a:off x="-3114996" y="-5158993"/>
            <a:ext cx="10117447" cy="20603397"/>
            <a:chOff x="-3114996" y="-5158993"/>
            <a:chExt cx="10117447" cy="20603397"/>
          </a:xfrm>
        </p:grpSpPr>
        <p:pic>
          <p:nvPicPr>
            <p:cNvPr id="584" name="Google Shape;584;p1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3114996" y="-5158993"/>
              <a:ext cx="10117447" cy="206033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5" name="Google Shape;585;p1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702090" y="0"/>
              <a:ext cx="5058723" cy="103016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6" name="Google Shape;586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161227" y="9736669"/>
            <a:ext cx="5966891" cy="396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23112" y="1358206"/>
            <a:ext cx="4201092" cy="2701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1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72854" y="608810"/>
            <a:ext cx="1274516" cy="1218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1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34144" y="1522438"/>
            <a:ext cx="2285714" cy="868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0" name="Google Shape;590;p14"/>
          <p:cNvGrpSpPr/>
          <p:nvPr/>
        </p:nvGrpSpPr>
        <p:grpSpPr>
          <a:xfrm>
            <a:off x="4162297" y="0"/>
            <a:ext cx="2229041" cy="1956989"/>
            <a:chOff x="4162297" y="0"/>
            <a:chExt cx="2229041" cy="1956989"/>
          </a:xfrm>
        </p:grpSpPr>
        <p:pic>
          <p:nvPicPr>
            <p:cNvPr id="591" name="Google Shape;591;p14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 rot="-300000">
              <a:off x="4232241" y="69944"/>
              <a:ext cx="1678307" cy="16783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2" name="Google Shape;592;p14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 rot="2760000">
              <a:off x="5132933" y="698584"/>
              <a:ext cx="1042590" cy="10425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3" name="Google Shape;593;p14"/>
          <p:cNvGrpSpPr/>
          <p:nvPr/>
        </p:nvGrpSpPr>
        <p:grpSpPr>
          <a:xfrm>
            <a:off x="-1162230" y="-2283600"/>
            <a:ext cx="25500881" cy="15706869"/>
            <a:chOff x="-1162230" y="-2283600"/>
            <a:chExt cx="25500881" cy="15706869"/>
          </a:xfrm>
        </p:grpSpPr>
        <p:pic>
          <p:nvPicPr>
            <p:cNvPr id="594" name="Google Shape;594;p14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-1162230" y="-2283600"/>
              <a:ext cx="25500881" cy="157068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5" name="Google Shape;595;p14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5032199" y="1655759"/>
              <a:ext cx="12750440" cy="78534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96" name="Google Shape;596;p1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487020" y="2190464"/>
            <a:ext cx="11860245" cy="6696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1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831504" y="3379987"/>
            <a:ext cx="10325383" cy="3525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1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63423" y="4031240"/>
            <a:ext cx="3560870" cy="35608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9" name="Google Shape;599;p14"/>
          <p:cNvGrpSpPr/>
          <p:nvPr/>
        </p:nvGrpSpPr>
        <p:grpSpPr>
          <a:xfrm>
            <a:off x="4027643" y="207107"/>
            <a:ext cx="3365670" cy="2782517"/>
            <a:chOff x="4027643" y="207107"/>
            <a:chExt cx="3365670" cy="2782517"/>
          </a:xfrm>
        </p:grpSpPr>
        <p:grpSp>
          <p:nvGrpSpPr>
            <p:cNvPr id="600" name="Google Shape;600;p14"/>
            <p:cNvGrpSpPr/>
            <p:nvPr/>
          </p:nvGrpSpPr>
          <p:grpSpPr>
            <a:xfrm>
              <a:off x="4150884" y="314919"/>
              <a:ext cx="3012595" cy="2381813"/>
              <a:chOff x="4150884" y="314919"/>
              <a:chExt cx="3012595" cy="2381813"/>
            </a:xfrm>
          </p:grpSpPr>
          <p:pic>
            <p:nvPicPr>
              <p:cNvPr id="601" name="Google Shape;601;p14"/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4511382" y="507286"/>
                <a:ext cx="1973533" cy="21509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2" name="Google Shape;602;p14"/>
              <p:cNvPicPr preferRelativeResize="0"/>
              <p:nvPr/>
            </p:nvPicPr>
            <p:blipFill rotWithShape="1">
              <a:blip r:embed="rId18">
                <a:alphaModFix/>
              </a:blip>
              <a:srcRect/>
              <a:stretch/>
            </p:blipFill>
            <p:spPr>
              <a:xfrm>
                <a:off x="4150884" y="314919"/>
                <a:ext cx="2169050" cy="23725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3" name="Google Shape;603;p14"/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5189946" y="516519"/>
                <a:ext cx="1973533" cy="21509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4" name="Google Shape;604;p14"/>
              <p:cNvPicPr preferRelativeResize="0"/>
              <p:nvPr/>
            </p:nvPicPr>
            <p:blipFill rotWithShape="1">
              <a:blip r:embed="rId18">
                <a:alphaModFix/>
              </a:blip>
              <a:srcRect/>
              <a:stretch/>
            </p:blipFill>
            <p:spPr>
              <a:xfrm>
                <a:off x="4829448" y="324152"/>
                <a:ext cx="2169050" cy="23725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05" name="Google Shape;605;p14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4400062" y="409274"/>
              <a:ext cx="2328320" cy="25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6" name="Google Shape;606;p14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4027643" y="207107"/>
              <a:ext cx="2561863" cy="2777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7" name="Google Shape;607;p14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5064993" y="414250"/>
              <a:ext cx="2328320" cy="25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" name="Google Shape;608;p14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4740589" y="212083"/>
              <a:ext cx="2561863" cy="277754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09" name="Google Shape;609;p14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5685127" y="2353622"/>
            <a:ext cx="9171825" cy="1245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14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5709603" y="7018927"/>
            <a:ext cx="10768045" cy="1548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1504" y="-2743600"/>
            <a:ext cx="4399359" cy="4399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244" y="8753585"/>
            <a:ext cx="4399359" cy="43993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7" name="Google Shape;617;p15"/>
          <p:cNvGrpSpPr/>
          <p:nvPr/>
        </p:nvGrpSpPr>
        <p:grpSpPr>
          <a:xfrm>
            <a:off x="4162297" y="0"/>
            <a:ext cx="2229041" cy="1956989"/>
            <a:chOff x="4162297" y="0"/>
            <a:chExt cx="2229041" cy="1956989"/>
          </a:xfrm>
        </p:grpSpPr>
        <p:pic>
          <p:nvPicPr>
            <p:cNvPr id="618" name="Google Shape;618;p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300000">
              <a:off x="4232241" y="69944"/>
              <a:ext cx="1678307" cy="16783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" name="Google Shape;619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2760000">
              <a:off x="5132933" y="698584"/>
              <a:ext cx="1042590" cy="10425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0" name="Google Shape;620;p15"/>
          <p:cNvGrpSpPr/>
          <p:nvPr/>
        </p:nvGrpSpPr>
        <p:grpSpPr>
          <a:xfrm>
            <a:off x="4027643" y="207107"/>
            <a:ext cx="3365670" cy="2782517"/>
            <a:chOff x="4027643" y="207107"/>
            <a:chExt cx="3365670" cy="2782517"/>
          </a:xfrm>
        </p:grpSpPr>
        <p:grpSp>
          <p:nvGrpSpPr>
            <p:cNvPr id="621" name="Google Shape;621;p15"/>
            <p:cNvGrpSpPr/>
            <p:nvPr/>
          </p:nvGrpSpPr>
          <p:grpSpPr>
            <a:xfrm>
              <a:off x="4150884" y="314919"/>
              <a:ext cx="3012595" cy="2381813"/>
              <a:chOff x="4150884" y="314919"/>
              <a:chExt cx="3012595" cy="2381813"/>
            </a:xfrm>
          </p:grpSpPr>
          <p:pic>
            <p:nvPicPr>
              <p:cNvPr id="622" name="Google Shape;622;p15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4511382" y="507286"/>
                <a:ext cx="1973533" cy="21509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23" name="Google Shape;623;p15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4150884" y="314919"/>
                <a:ext cx="2169050" cy="23725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24" name="Google Shape;624;p15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5189946" y="516519"/>
                <a:ext cx="1973533" cy="21509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25" name="Google Shape;625;p15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4829448" y="324152"/>
                <a:ext cx="2169050" cy="23725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26" name="Google Shape;626;p1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400062" y="409274"/>
              <a:ext cx="2328320" cy="25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7" name="Google Shape;627;p15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027643" y="207107"/>
              <a:ext cx="2561863" cy="2777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8" name="Google Shape;628;p15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064993" y="414250"/>
              <a:ext cx="2328320" cy="25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9" name="Google Shape;629;p15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740589" y="212083"/>
              <a:ext cx="2561863" cy="27775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0" name="Google Shape;630;p15"/>
          <p:cNvGrpSpPr/>
          <p:nvPr/>
        </p:nvGrpSpPr>
        <p:grpSpPr>
          <a:xfrm>
            <a:off x="-1162230" y="-2283600"/>
            <a:ext cx="25500881" cy="15706869"/>
            <a:chOff x="-1162230" y="-2283600"/>
            <a:chExt cx="25500881" cy="15706869"/>
          </a:xfrm>
        </p:grpSpPr>
        <p:pic>
          <p:nvPicPr>
            <p:cNvPr id="631" name="Google Shape;631;p15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-1162230" y="-2283600"/>
              <a:ext cx="25500881" cy="157068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2" name="Google Shape;632;p15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5032199" y="1655759"/>
              <a:ext cx="12750440" cy="78534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33" name="Google Shape;633;p1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487020" y="2190464"/>
            <a:ext cx="11860245" cy="6696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1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685127" y="2353622"/>
            <a:ext cx="5183663" cy="12454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5" name="Google Shape;635;p15"/>
          <p:cNvGrpSpPr/>
          <p:nvPr/>
        </p:nvGrpSpPr>
        <p:grpSpPr>
          <a:xfrm>
            <a:off x="-3114996" y="-5158993"/>
            <a:ext cx="10117447" cy="20603397"/>
            <a:chOff x="-3114996" y="-5158993"/>
            <a:chExt cx="10117447" cy="20603397"/>
          </a:xfrm>
        </p:grpSpPr>
        <p:pic>
          <p:nvPicPr>
            <p:cNvPr id="636" name="Google Shape;636;p15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-3114996" y="-5158993"/>
              <a:ext cx="10117447" cy="206033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7" name="Google Shape;637;p15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-702090" y="0"/>
              <a:ext cx="5058723" cy="103016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38" name="Google Shape;638;p15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23112" y="1358206"/>
            <a:ext cx="4201092" cy="2701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15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72854" y="608810"/>
            <a:ext cx="1274516" cy="1218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15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534144" y="1522438"/>
            <a:ext cx="2285714" cy="86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15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5965703" y="3516119"/>
            <a:ext cx="6985099" cy="325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15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1991815" y="5142857"/>
            <a:ext cx="4671290" cy="3220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15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363423" y="4031240"/>
            <a:ext cx="3560870" cy="3560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15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5834563" y="6954319"/>
            <a:ext cx="5883112" cy="1584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1504" y="-2743600"/>
            <a:ext cx="4399359" cy="4399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244" y="8753585"/>
            <a:ext cx="4399359" cy="43993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1" name="Google Shape;651;p16"/>
          <p:cNvGrpSpPr/>
          <p:nvPr/>
        </p:nvGrpSpPr>
        <p:grpSpPr>
          <a:xfrm>
            <a:off x="4162297" y="0"/>
            <a:ext cx="2229041" cy="1956989"/>
            <a:chOff x="4162297" y="0"/>
            <a:chExt cx="2229041" cy="1956989"/>
          </a:xfrm>
        </p:grpSpPr>
        <p:pic>
          <p:nvPicPr>
            <p:cNvPr id="652" name="Google Shape;652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300000">
              <a:off x="4232241" y="69944"/>
              <a:ext cx="1678307" cy="16783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3" name="Google Shape;653;p1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2760000">
              <a:off x="5132933" y="698584"/>
              <a:ext cx="1042590" cy="10425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4" name="Google Shape;654;p16"/>
          <p:cNvGrpSpPr/>
          <p:nvPr/>
        </p:nvGrpSpPr>
        <p:grpSpPr>
          <a:xfrm>
            <a:off x="4027643" y="207107"/>
            <a:ext cx="3365670" cy="2782517"/>
            <a:chOff x="4027643" y="207107"/>
            <a:chExt cx="3365670" cy="2782517"/>
          </a:xfrm>
        </p:grpSpPr>
        <p:grpSp>
          <p:nvGrpSpPr>
            <p:cNvPr id="655" name="Google Shape;655;p16"/>
            <p:cNvGrpSpPr/>
            <p:nvPr/>
          </p:nvGrpSpPr>
          <p:grpSpPr>
            <a:xfrm>
              <a:off x="4150884" y="314919"/>
              <a:ext cx="3012595" cy="2381813"/>
              <a:chOff x="4150884" y="314919"/>
              <a:chExt cx="3012595" cy="2381813"/>
            </a:xfrm>
          </p:grpSpPr>
          <p:pic>
            <p:nvPicPr>
              <p:cNvPr id="656" name="Google Shape;656;p16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4511382" y="507286"/>
                <a:ext cx="1973533" cy="21509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7" name="Google Shape;657;p16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4150884" y="314919"/>
                <a:ext cx="2169050" cy="23725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8" name="Google Shape;658;p16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5189946" y="516519"/>
                <a:ext cx="1973533" cy="21509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9" name="Google Shape;659;p16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4829448" y="324152"/>
                <a:ext cx="2169050" cy="23725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60" name="Google Shape;660;p1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400062" y="409274"/>
              <a:ext cx="2328320" cy="25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1" name="Google Shape;661;p1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027643" y="207107"/>
              <a:ext cx="2561863" cy="2777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2" name="Google Shape;662;p16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064993" y="414250"/>
              <a:ext cx="2328320" cy="25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3" name="Google Shape;663;p1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740589" y="212083"/>
              <a:ext cx="2561863" cy="27775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4" name="Google Shape;664;p16"/>
          <p:cNvGrpSpPr/>
          <p:nvPr/>
        </p:nvGrpSpPr>
        <p:grpSpPr>
          <a:xfrm>
            <a:off x="-1162230" y="-2283600"/>
            <a:ext cx="25500881" cy="15706869"/>
            <a:chOff x="-1162230" y="-2283600"/>
            <a:chExt cx="25500881" cy="15706869"/>
          </a:xfrm>
        </p:grpSpPr>
        <p:pic>
          <p:nvPicPr>
            <p:cNvPr id="665" name="Google Shape;665;p16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-1162230" y="-2283600"/>
              <a:ext cx="25500881" cy="157068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6" name="Google Shape;666;p16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5032199" y="1655759"/>
              <a:ext cx="12750440" cy="78534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67" name="Google Shape;667;p1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487020" y="2190464"/>
            <a:ext cx="11860245" cy="6696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1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685127" y="2353622"/>
            <a:ext cx="9444520" cy="12454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9" name="Google Shape;669;p16"/>
          <p:cNvGrpSpPr/>
          <p:nvPr/>
        </p:nvGrpSpPr>
        <p:grpSpPr>
          <a:xfrm>
            <a:off x="-3114996" y="-5158993"/>
            <a:ext cx="10117447" cy="20603397"/>
            <a:chOff x="-3114996" y="-5158993"/>
            <a:chExt cx="10117447" cy="20603397"/>
          </a:xfrm>
        </p:grpSpPr>
        <p:pic>
          <p:nvPicPr>
            <p:cNvPr id="670" name="Google Shape;670;p16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-3114996" y="-5158993"/>
              <a:ext cx="10117447" cy="206033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1" name="Google Shape;671;p16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-702090" y="0"/>
              <a:ext cx="5058723" cy="103016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72" name="Google Shape;672;p16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23112" y="1358206"/>
            <a:ext cx="4201092" cy="2701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16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72854" y="608810"/>
            <a:ext cx="1274516" cy="1218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16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534144" y="1522438"/>
            <a:ext cx="2285714" cy="86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16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5831504" y="3482030"/>
            <a:ext cx="6985099" cy="489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16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5831504" y="4176422"/>
            <a:ext cx="9977235" cy="194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16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363423" y="4031240"/>
            <a:ext cx="3560870" cy="3560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16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5709603" y="6560641"/>
            <a:ext cx="3603340" cy="1050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Google Shape;68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1504" y="-2743600"/>
            <a:ext cx="4399359" cy="4399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244" y="8753585"/>
            <a:ext cx="4399359" cy="43993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5" name="Google Shape;685;p17"/>
          <p:cNvGrpSpPr/>
          <p:nvPr/>
        </p:nvGrpSpPr>
        <p:grpSpPr>
          <a:xfrm>
            <a:off x="4162297" y="0"/>
            <a:ext cx="2229041" cy="1956989"/>
            <a:chOff x="4162297" y="0"/>
            <a:chExt cx="2229041" cy="1956989"/>
          </a:xfrm>
        </p:grpSpPr>
        <p:pic>
          <p:nvPicPr>
            <p:cNvPr id="686" name="Google Shape;686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300000">
              <a:off x="4232241" y="69944"/>
              <a:ext cx="1678307" cy="16783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7" name="Google Shape;687;p1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2760000">
              <a:off x="5132933" y="698584"/>
              <a:ext cx="1042590" cy="10425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8" name="Google Shape;688;p17"/>
          <p:cNvGrpSpPr/>
          <p:nvPr/>
        </p:nvGrpSpPr>
        <p:grpSpPr>
          <a:xfrm>
            <a:off x="4027643" y="207107"/>
            <a:ext cx="3365670" cy="2782517"/>
            <a:chOff x="4027643" y="207107"/>
            <a:chExt cx="3365670" cy="2782517"/>
          </a:xfrm>
        </p:grpSpPr>
        <p:grpSp>
          <p:nvGrpSpPr>
            <p:cNvPr id="689" name="Google Shape;689;p17"/>
            <p:cNvGrpSpPr/>
            <p:nvPr/>
          </p:nvGrpSpPr>
          <p:grpSpPr>
            <a:xfrm>
              <a:off x="4150884" y="314919"/>
              <a:ext cx="3012595" cy="2381813"/>
              <a:chOff x="4150884" y="314919"/>
              <a:chExt cx="3012595" cy="2381813"/>
            </a:xfrm>
          </p:grpSpPr>
          <p:pic>
            <p:nvPicPr>
              <p:cNvPr id="690" name="Google Shape;690;p17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4511382" y="507286"/>
                <a:ext cx="1973533" cy="21509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1" name="Google Shape;691;p17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4150884" y="314919"/>
                <a:ext cx="2169050" cy="23725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2" name="Google Shape;692;p17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5189946" y="516519"/>
                <a:ext cx="1973533" cy="21509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3" name="Google Shape;693;p17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4829448" y="324152"/>
                <a:ext cx="2169050" cy="23725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94" name="Google Shape;694;p1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400062" y="409274"/>
              <a:ext cx="2328320" cy="25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5" name="Google Shape;695;p1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027643" y="207107"/>
              <a:ext cx="2561863" cy="2777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6" name="Google Shape;696;p17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064993" y="414250"/>
              <a:ext cx="2328320" cy="25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" name="Google Shape;697;p17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740589" y="212083"/>
              <a:ext cx="2561863" cy="27775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8" name="Google Shape;698;p17"/>
          <p:cNvGrpSpPr/>
          <p:nvPr/>
        </p:nvGrpSpPr>
        <p:grpSpPr>
          <a:xfrm>
            <a:off x="-1162230" y="-2283600"/>
            <a:ext cx="25500881" cy="15706869"/>
            <a:chOff x="-1162230" y="-2283600"/>
            <a:chExt cx="25500881" cy="15706869"/>
          </a:xfrm>
        </p:grpSpPr>
        <p:pic>
          <p:nvPicPr>
            <p:cNvPr id="699" name="Google Shape;699;p17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-1162230" y="-2283600"/>
              <a:ext cx="25500881" cy="157068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" name="Google Shape;700;p17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5032199" y="1655759"/>
              <a:ext cx="12750440" cy="78534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01" name="Google Shape;701;p17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487020" y="2190464"/>
            <a:ext cx="11860245" cy="6696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17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685127" y="2353622"/>
            <a:ext cx="3583273" cy="12454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3" name="Google Shape;703;p17"/>
          <p:cNvGrpSpPr/>
          <p:nvPr/>
        </p:nvGrpSpPr>
        <p:grpSpPr>
          <a:xfrm>
            <a:off x="-3114996" y="-5158993"/>
            <a:ext cx="10117447" cy="20603397"/>
            <a:chOff x="-3114996" y="-5158993"/>
            <a:chExt cx="10117447" cy="20603397"/>
          </a:xfrm>
        </p:grpSpPr>
        <p:pic>
          <p:nvPicPr>
            <p:cNvPr id="704" name="Google Shape;704;p17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-3114996" y="-5158993"/>
              <a:ext cx="10117447" cy="206033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17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-702090" y="0"/>
              <a:ext cx="5058723" cy="103016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06" name="Google Shape;706;p17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23112" y="1358206"/>
            <a:ext cx="4201092" cy="2701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7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72854" y="608810"/>
            <a:ext cx="1274516" cy="1218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17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534144" y="1522438"/>
            <a:ext cx="2285714" cy="86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17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234974" y="3462691"/>
            <a:ext cx="5172445" cy="4969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17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2350131" y="3462691"/>
            <a:ext cx="3503095" cy="491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17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363423" y="4031240"/>
            <a:ext cx="3560870" cy="3560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Google Shape;71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1504" y="-2743600"/>
            <a:ext cx="4399359" cy="4399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244" y="8753585"/>
            <a:ext cx="4399359" cy="43993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8" name="Google Shape;718;p18"/>
          <p:cNvGrpSpPr/>
          <p:nvPr/>
        </p:nvGrpSpPr>
        <p:grpSpPr>
          <a:xfrm>
            <a:off x="-7393894" y="-4201607"/>
            <a:ext cx="33503043" cy="18658892"/>
            <a:chOff x="-7393894" y="-4201607"/>
            <a:chExt cx="33503043" cy="18658892"/>
          </a:xfrm>
        </p:grpSpPr>
        <p:pic>
          <p:nvPicPr>
            <p:cNvPr id="719" name="Google Shape;719;p1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7393894" y="-4201607"/>
              <a:ext cx="33503043" cy="186588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0" name="Google Shape;720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67096" y="478134"/>
              <a:ext cx="16751522" cy="93294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21" name="Google Shape;721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46373" y="1018247"/>
            <a:ext cx="15545107" cy="82484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2" name="Google Shape;722;p18"/>
          <p:cNvGrpSpPr/>
          <p:nvPr/>
        </p:nvGrpSpPr>
        <p:grpSpPr>
          <a:xfrm>
            <a:off x="1180680" y="1216381"/>
            <a:ext cx="9551220" cy="7596797"/>
            <a:chOff x="1180680" y="1216381"/>
            <a:chExt cx="9551220" cy="7596797"/>
          </a:xfrm>
        </p:grpSpPr>
        <p:pic>
          <p:nvPicPr>
            <p:cNvPr id="723" name="Google Shape;723;p1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180680" y="2831728"/>
              <a:ext cx="9551220" cy="5981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4" name="Google Shape;724;p1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509280" y="1216381"/>
              <a:ext cx="2811754" cy="2672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5" name="Google Shape;725;p1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845129" y="3214783"/>
              <a:ext cx="5014712" cy="19059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26" name="Google Shape;726;p1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4326318" y="7537071"/>
            <a:ext cx="2269761" cy="1705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1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2816603" y="8535239"/>
            <a:ext cx="3435652" cy="218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1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1380000">
            <a:off x="12424939" y="4506763"/>
            <a:ext cx="3752053" cy="2776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1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600000">
            <a:off x="11770220" y="1686857"/>
            <a:ext cx="4559781" cy="3166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18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-480000">
            <a:off x="9415455" y="1534425"/>
            <a:ext cx="3321507" cy="4149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18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 rot="480000">
            <a:off x="9231127" y="3903928"/>
            <a:ext cx="3690164" cy="3690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18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 rot="-480000">
            <a:off x="9681105" y="5720079"/>
            <a:ext cx="3895267" cy="2916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Google Shape;73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1504" y="-2743600"/>
            <a:ext cx="4399359" cy="4399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244" y="8753585"/>
            <a:ext cx="4399359" cy="43993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9" name="Google Shape;739;p19"/>
          <p:cNvGrpSpPr/>
          <p:nvPr/>
        </p:nvGrpSpPr>
        <p:grpSpPr>
          <a:xfrm>
            <a:off x="-3114996" y="-5158993"/>
            <a:ext cx="10117447" cy="20603397"/>
            <a:chOff x="-3114996" y="-5158993"/>
            <a:chExt cx="10117447" cy="20603397"/>
          </a:xfrm>
        </p:grpSpPr>
        <p:pic>
          <p:nvPicPr>
            <p:cNvPr id="740" name="Google Shape;740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3114996" y="-5158993"/>
              <a:ext cx="10117447" cy="206033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1" name="Google Shape;741;p1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702090" y="0"/>
              <a:ext cx="5058723" cy="103016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42" name="Google Shape;742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161227" y="9736669"/>
            <a:ext cx="5966891" cy="396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23112" y="1358206"/>
            <a:ext cx="4339254" cy="2701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1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72854" y="608810"/>
            <a:ext cx="1274516" cy="1218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1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34144" y="1522438"/>
            <a:ext cx="2285714" cy="868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6" name="Google Shape;746;p19"/>
          <p:cNvGrpSpPr/>
          <p:nvPr/>
        </p:nvGrpSpPr>
        <p:grpSpPr>
          <a:xfrm>
            <a:off x="4162297" y="0"/>
            <a:ext cx="2229041" cy="1956989"/>
            <a:chOff x="4162297" y="0"/>
            <a:chExt cx="2229041" cy="1956989"/>
          </a:xfrm>
        </p:grpSpPr>
        <p:pic>
          <p:nvPicPr>
            <p:cNvPr id="747" name="Google Shape;747;p19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 rot="-300000">
              <a:off x="4232241" y="69944"/>
              <a:ext cx="1678307" cy="16783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8" name="Google Shape;748;p19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 rot="2760000">
              <a:off x="5132933" y="698584"/>
              <a:ext cx="1042590" cy="10425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9" name="Google Shape;749;p19"/>
          <p:cNvGrpSpPr/>
          <p:nvPr/>
        </p:nvGrpSpPr>
        <p:grpSpPr>
          <a:xfrm>
            <a:off x="-1162230" y="-2283600"/>
            <a:ext cx="25500881" cy="15706869"/>
            <a:chOff x="-1162230" y="-2283600"/>
            <a:chExt cx="25500881" cy="15706869"/>
          </a:xfrm>
        </p:grpSpPr>
        <p:pic>
          <p:nvPicPr>
            <p:cNvPr id="750" name="Google Shape;750;p19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-1162230" y="-2283600"/>
              <a:ext cx="25500881" cy="157068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1" name="Google Shape;751;p19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5032199" y="1655759"/>
              <a:ext cx="12750440" cy="78534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52" name="Google Shape;752;p1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487020" y="2190464"/>
            <a:ext cx="11860245" cy="6696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1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791401" y="3172011"/>
            <a:ext cx="9311937" cy="558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19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233513" y="3140811"/>
            <a:ext cx="1401418" cy="531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9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61635" y="4016540"/>
            <a:ext cx="3564445" cy="47525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6" name="Google Shape;756;p19"/>
          <p:cNvGrpSpPr/>
          <p:nvPr/>
        </p:nvGrpSpPr>
        <p:grpSpPr>
          <a:xfrm>
            <a:off x="4027643" y="207107"/>
            <a:ext cx="3365670" cy="2782517"/>
            <a:chOff x="4027643" y="207107"/>
            <a:chExt cx="3365670" cy="2782517"/>
          </a:xfrm>
        </p:grpSpPr>
        <p:grpSp>
          <p:nvGrpSpPr>
            <p:cNvPr id="757" name="Google Shape;757;p19"/>
            <p:cNvGrpSpPr/>
            <p:nvPr/>
          </p:nvGrpSpPr>
          <p:grpSpPr>
            <a:xfrm>
              <a:off x="4150884" y="314919"/>
              <a:ext cx="3012595" cy="2381813"/>
              <a:chOff x="4150884" y="314919"/>
              <a:chExt cx="3012595" cy="2381813"/>
            </a:xfrm>
          </p:grpSpPr>
          <p:pic>
            <p:nvPicPr>
              <p:cNvPr id="758" name="Google Shape;758;p19"/>
              <p:cNvPicPr preferRelativeResize="0"/>
              <p:nvPr/>
            </p:nvPicPr>
            <p:blipFill rotWithShape="1">
              <a:blip r:embed="rId18">
                <a:alphaModFix/>
              </a:blip>
              <a:srcRect/>
              <a:stretch/>
            </p:blipFill>
            <p:spPr>
              <a:xfrm>
                <a:off x="4511382" y="507286"/>
                <a:ext cx="1973533" cy="21509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9" name="Google Shape;759;p19"/>
              <p:cNvPicPr preferRelativeResize="0"/>
              <p:nvPr/>
            </p:nvPicPr>
            <p:blipFill rotWithShape="1">
              <a:blip r:embed="rId19">
                <a:alphaModFix/>
              </a:blip>
              <a:srcRect/>
              <a:stretch/>
            </p:blipFill>
            <p:spPr>
              <a:xfrm>
                <a:off x="4150884" y="314919"/>
                <a:ext cx="2169050" cy="23725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0" name="Google Shape;760;p19"/>
              <p:cNvPicPr preferRelativeResize="0"/>
              <p:nvPr/>
            </p:nvPicPr>
            <p:blipFill rotWithShape="1">
              <a:blip r:embed="rId18">
                <a:alphaModFix/>
              </a:blip>
              <a:srcRect/>
              <a:stretch/>
            </p:blipFill>
            <p:spPr>
              <a:xfrm>
                <a:off x="5189946" y="516519"/>
                <a:ext cx="1973533" cy="21509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1" name="Google Shape;761;p19"/>
              <p:cNvPicPr preferRelativeResize="0"/>
              <p:nvPr/>
            </p:nvPicPr>
            <p:blipFill rotWithShape="1">
              <a:blip r:embed="rId19">
                <a:alphaModFix/>
              </a:blip>
              <a:srcRect/>
              <a:stretch/>
            </p:blipFill>
            <p:spPr>
              <a:xfrm>
                <a:off x="4829448" y="324152"/>
                <a:ext cx="2169050" cy="23725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62" name="Google Shape;762;p19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4400062" y="409274"/>
              <a:ext cx="2328320" cy="25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3" name="Google Shape;763;p19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4027643" y="207107"/>
              <a:ext cx="2561863" cy="2777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4" name="Google Shape;764;p19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5064993" y="414250"/>
              <a:ext cx="2328320" cy="25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5" name="Google Shape;765;p19"/>
            <p:cNvPicPr preferRelativeResize="0"/>
            <p:nvPr/>
          </p:nvPicPr>
          <p:blipFill rotWithShape="1">
            <a:blip r:embed="rId23">
              <a:alphaModFix/>
            </a:blip>
            <a:srcRect/>
            <a:stretch/>
          </p:blipFill>
          <p:spPr>
            <a:xfrm>
              <a:off x="4740589" y="212083"/>
              <a:ext cx="2561863" cy="277754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66" name="Google Shape;766;p19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5675889" y="2035800"/>
            <a:ext cx="7572492" cy="1245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1504" y="-2743600"/>
            <a:ext cx="4399359" cy="4399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244" y="8753585"/>
            <a:ext cx="4399359" cy="43993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" name="Google Shape;169;p2"/>
          <p:cNvGrpSpPr/>
          <p:nvPr/>
        </p:nvGrpSpPr>
        <p:grpSpPr>
          <a:xfrm>
            <a:off x="-3114996" y="-5158993"/>
            <a:ext cx="10117447" cy="20603397"/>
            <a:chOff x="-3114996" y="-5158993"/>
            <a:chExt cx="10117447" cy="20603397"/>
          </a:xfrm>
        </p:grpSpPr>
        <p:pic>
          <p:nvPicPr>
            <p:cNvPr id="170" name="Google Shape;170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3114996" y="-5158993"/>
              <a:ext cx="10117447" cy="206033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702090" y="0"/>
              <a:ext cx="5058723" cy="103016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2" name="Google Shape;172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161227" y="9736669"/>
            <a:ext cx="5966891" cy="396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2854" y="608810"/>
            <a:ext cx="1274516" cy="1218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34144" y="1522438"/>
            <a:ext cx="2285714" cy="868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" name="Google Shape;175;p2"/>
          <p:cNvGrpSpPr/>
          <p:nvPr/>
        </p:nvGrpSpPr>
        <p:grpSpPr>
          <a:xfrm>
            <a:off x="-1162230" y="-2283600"/>
            <a:ext cx="25500881" cy="15706869"/>
            <a:chOff x="-1162230" y="-2283600"/>
            <a:chExt cx="25500881" cy="15706869"/>
          </a:xfrm>
        </p:grpSpPr>
        <p:pic>
          <p:nvPicPr>
            <p:cNvPr id="176" name="Google Shape;176;p2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-1162230" y="-2283600"/>
              <a:ext cx="25500881" cy="157068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032199" y="1655759"/>
              <a:ext cx="12750440" cy="78534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8" name="Google Shape;178;p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487020" y="2190464"/>
            <a:ext cx="11860245" cy="66964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" name="Google Shape;179;p2"/>
          <p:cNvGrpSpPr/>
          <p:nvPr/>
        </p:nvGrpSpPr>
        <p:grpSpPr>
          <a:xfrm>
            <a:off x="4162297" y="0"/>
            <a:ext cx="2229041" cy="1956989"/>
            <a:chOff x="4162297" y="0"/>
            <a:chExt cx="2229041" cy="1956989"/>
          </a:xfrm>
        </p:grpSpPr>
        <p:pic>
          <p:nvPicPr>
            <p:cNvPr id="180" name="Google Shape;180;p2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 rot="-300000">
              <a:off x="4232241" y="69944"/>
              <a:ext cx="1678307" cy="16783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2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 rot="2760000">
              <a:off x="5132933" y="698584"/>
              <a:ext cx="1042590" cy="104259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2" name="Google Shape;182;p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5831452" y="3301374"/>
            <a:ext cx="1065417" cy="1065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964616" y="2774897"/>
            <a:ext cx="542911" cy="526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964616" y="3624277"/>
            <a:ext cx="542911" cy="526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534732" y="2661565"/>
            <a:ext cx="8967411" cy="979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p2"/>
          <p:cNvGrpSpPr/>
          <p:nvPr/>
        </p:nvGrpSpPr>
        <p:grpSpPr>
          <a:xfrm>
            <a:off x="4027643" y="207107"/>
            <a:ext cx="3365670" cy="2782517"/>
            <a:chOff x="4027643" y="207107"/>
            <a:chExt cx="3365670" cy="2782517"/>
          </a:xfrm>
        </p:grpSpPr>
        <p:grpSp>
          <p:nvGrpSpPr>
            <p:cNvPr id="187" name="Google Shape;187;p2"/>
            <p:cNvGrpSpPr/>
            <p:nvPr/>
          </p:nvGrpSpPr>
          <p:grpSpPr>
            <a:xfrm>
              <a:off x="4150884" y="314919"/>
              <a:ext cx="3012595" cy="2381813"/>
              <a:chOff x="4150884" y="314919"/>
              <a:chExt cx="3012595" cy="2381813"/>
            </a:xfrm>
          </p:grpSpPr>
          <p:pic>
            <p:nvPicPr>
              <p:cNvPr id="188" name="Google Shape;188;p2"/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4511382" y="507286"/>
                <a:ext cx="1973533" cy="21509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9" name="Google Shape;189;p2"/>
              <p:cNvPicPr preferRelativeResize="0"/>
              <p:nvPr/>
            </p:nvPicPr>
            <p:blipFill rotWithShape="1">
              <a:blip r:embed="rId18">
                <a:alphaModFix/>
              </a:blip>
              <a:srcRect/>
              <a:stretch/>
            </p:blipFill>
            <p:spPr>
              <a:xfrm>
                <a:off x="4150884" y="314919"/>
                <a:ext cx="2169050" cy="23725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0" name="Google Shape;190;p2"/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5189946" y="516519"/>
                <a:ext cx="1973533" cy="21509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1" name="Google Shape;191;p2"/>
              <p:cNvPicPr preferRelativeResize="0"/>
              <p:nvPr/>
            </p:nvPicPr>
            <p:blipFill rotWithShape="1">
              <a:blip r:embed="rId18">
                <a:alphaModFix/>
              </a:blip>
              <a:srcRect/>
              <a:stretch/>
            </p:blipFill>
            <p:spPr>
              <a:xfrm>
                <a:off x="4829448" y="324152"/>
                <a:ext cx="2169050" cy="23725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92" name="Google Shape;192;p2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4400062" y="409274"/>
              <a:ext cx="2328320" cy="25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2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4027643" y="207107"/>
              <a:ext cx="2561863" cy="2777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2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5064993" y="414250"/>
              <a:ext cx="2328320" cy="25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2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4740589" y="212083"/>
              <a:ext cx="2561863" cy="277754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6" name="Google Shape;196;p2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6397260" y="-41432"/>
            <a:ext cx="9917142" cy="2302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6534732" y="3510946"/>
            <a:ext cx="8564735" cy="97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964616" y="4446187"/>
            <a:ext cx="542911" cy="526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5831504" y="5376093"/>
            <a:ext cx="2296315" cy="1721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 rot="1260000">
            <a:off x="8098401" y="7300081"/>
            <a:ext cx="442950" cy="457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8608567" y="6687234"/>
            <a:ext cx="2441634" cy="1838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11873535" y="5344995"/>
            <a:ext cx="2584177" cy="1721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 rot="-1500000">
            <a:off x="11261426" y="6706493"/>
            <a:ext cx="442950" cy="457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15050157" y="5831088"/>
            <a:ext cx="2095278" cy="2794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 rot="2280000">
            <a:off x="14533577" y="7169669"/>
            <a:ext cx="442950" cy="457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799003" y="5271345"/>
            <a:ext cx="2539535" cy="4504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6525497" y="4284716"/>
            <a:ext cx="7355030" cy="1012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151688" y="1186781"/>
            <a:ext cx="5066599" cy="457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1504" y="-2743600"/>
            <a:ext cx="4399359" cy="4399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244" y="8753585"/>
            <a:ext cx="4399359" cy="43993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3" name="Google Shape;773;p20"/>
          <p:cNvGrpSpPr/>
          <p:nvPr/>
        </p:nvGrpSpPr>
        <p:grpSpPr>
          <a:xfrm>
            <a:off x="4162297" y="0"/>
            <a:ext cx="2229041" cy="1956989"/>
            <a:chOff x="4162297" y="0"/>
            <a:chExt cx="2229041" cy="1956989"/>
          </a:xfrm>
        </p:grpSpPr>
        <p:pic>
          <p:nvPicPr>
            <p:cNvPr id="774" name="Google Shape;774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300000">
              <a:off x="4232241" y="69944"/>
              <a:ext cx="1678307" cy="16783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5" name="Google Shape;775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2760000">
              <a:off x="5132933" y="698584"/>
              <a:ext cx="1042590" cy="10425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76" name="Google Shape;776;p20"/>
          <p:cNvGrpSpPr/>
          <p:nvPr/>
        </p:nvGrpSpPr>
        <p:grpSpPr>
          <a:xfrm>
            <a:off x="4027643" y="207107"/>
            <a:ext cx="3365670" cy="2782517"/>
            <a:chOff x="4027643" y="207107"/>
            <a:chExt cx="3365670" cy="2782517"/>
          </a:xfrm>
        </p:grpSpPr>
        <p:grpSp>
          <p:nvGrpSpPr>
            <p:cNvPr id="777" name="Google Shape;777;p20"/>
            <p:cNvGrpSpPr/>
            <p:nvPr/>
          </p:nvGrpSpPr>
          <p:grpSpPr>
            <a:xfrm>
              <a:off x="4150884" y="314919"/>
              <a:ext cx="3012595" cy="2381813"/>
              <a:chOff x="4150884" y="314919"/>
              <a:chExt cx="3012595" cy="2381813"/>
            </a:xfrm>
          </p:grpSpPr>
          <p:pic>
            <p:nvPicPr>
              <p:cNvPr id="778" name="Google Shape;778;p20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4511382" y="507286"/>
                <a:ext cx="1973533" cy="21509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9" name="Google Shape;779;p20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4150884" y="314919"/>
                <a:ext cx="2169050" cy="23725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80" name="Google Shape;780;p20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5189946" y="516519"/>
                <a:ext cx="1973533" cy="21509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81" name="Google Shape;781;p20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4829448" y="324152"/>
                <a:ext cx="2169050" cy="23725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82" name="Google Shape;782;p2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400062" y="409274"/>
              <a:ext cx="2328320" cy="25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3" name="Google Shape;783;p2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027643" y="207107"/>
              <a:ext cx="2561863" cy="2777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4" name="Google Shape;784;p20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064993" y="414250"/>
              <a:ext cx="2328320" cy="25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5" name="Google Shape;785;p20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740589" y="212083"/>
              <a:ext cx="2561863" cy="27775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6" name="Google Shape;786;p20"/>
          <p:cNvGrpSpPr/>
          <p:nvPr/>
        </p:nvGrpSpPr>
        <p:grpSpPr>
          <a:xfrm>
            <a:off x="-3114996" y="-5158993"/>
            <a:ext cx="10117447" cy="20603397"/>
            <a:chOff x="-3114996" y="-5158993"/>
            <a:chExt cx="10117447" cy="20603397"/>
          </a:xfrm>
        </p:grpSpPr>
        <p:pic>
          <p:nvPicPr>
            <p:cNvPr id="787" name="Google Shape;787;p20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-3114996" y="-5158993"/>
              <a:ext cx="10117447" cy="206033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8" name="Google Shape;788;p20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-702090" y="0"/>
              <a:ext cx="5058723" cy="103016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89" name="Google Shape;789;p2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72854" y="608810"/>
            <a:ext cx="1274516" cy="1218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2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534144" y="1522438"/>
            <a:ext cx="2285714" cy="868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1" name="Google Shape;791;p20"/>
          <p:cNvGrpSpPr/>
          <p:nvPr/>
        </p:nvGrpSpPr>
        <p:grpSpPr>
          <a:xfrm>
            <a:off x="-1162230" y="-2283600"/>
            <a:ext cx="25500881" cy="15706869"/>
            <a:chOff x="-1162230" y="-2283600"/>
            <a:chExt cx="25500881" cy="15706869"/>
          </a:xfrm>
        </p:grpSpPr>
        <p:pic>
          <p:nvPicPr>
            <p:cNvPr id="792" name="Google Shape;792;p20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-1162230" y="-2283600"/>
              <a:ext cx="25500881" cy="157068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3" name="Google Shape;793;p20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5032199" y="1655759"/>
              <a:ext cx="12750440" cy="78534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4" name="Google Shape;794;p20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487020" y="2190464"/>
            <a:ext cx="11860245" cy="6696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20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934605" y="3068463"/>
            <a:ext cx="2749549" cy="5446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2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9799929" y="3068463"/>
            <a:ext cx="2613417" cy="5498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20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8355047" y="4308437"/>
            <a:ext cx="533337" cy="531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20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2100030" y="6781754"/>
            <a:ext cx="533337" cy="531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20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9080661" y="5582476"/>
            <a:ext cx="442950" cy="457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20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3049839" y="7781801"/>
            <a:ext cx="515962" cy="500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20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3936152" y="4023095"/>
            <a:ext cx="3148956" cy="57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20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3132239" y="6166777"/>
            <a:ext cx="2923503" cy="61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20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 rot="5880000">
            <a:off x="14629725" y="5142857"/>
            <a:ext cx="442950" cy="457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20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 rot="-1320000">
            <a:off x="12886115" y="4374756"/>
            <a:ext cx="442950" cy="457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20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13920603" y="3828750"/>
            <a:ext cx="3228934" cy="959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20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12917327" y="5994579"/>
            <a:ext cx="3228934" cy="959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20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371159" y="4016540"/>
            <a:ext cx="3564445" cy="4752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20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323112" y="1358206"/>
            <a:ext cx="4339254" cy="2701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20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5694365" y="2295679"/>
            <a:ext cx="7215168" cy="1184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20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13503580" y="7561462"/>
            <a:ext cx="3171140" cy="1184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5" name="Google Shape;81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1504" y="-2743600"/>
            <a:ext cx="4399359" cy="4399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244" y="8753585"/>
            <a:ext cx="4399359" cy="43993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7" name="Google Shape;817;p21"/>
          <p:cNvGrpSpPr/>
          <p:nvPr/>
        </p:nvGrpSpPr>
        <p:grpSpPr>
          <a:xfrm>
            <a:off x="4162297" y="0"/>
            <a:ext cx="2229041" cy="1956989"/>
            <a:chOff x="4162297" y="0"/>
            <a:chExt cx="2229041" cy="1956989"/>
          </a:xfrm>
        </p:grpSpPr>
        <p:pic>
          <p:nvPicPr>
            <p:cNvPr id="818" name="Google Shape;818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300000">
              <a:off x="4232241" y="69944"/>
              <a:ext cx="1678307" cy="16783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" name="Google Shape;819;p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2760000">
              <a:off x="5132933" y="698584"/>
              <a:ext cx="1042590" cy="10425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20" name="Google Shape;820;p21"/>
          <p:cNvGrpSpPr/>
          <p:nvPr/>
        </p:nvGrpSpPr>
        <p:grpSpPr>
          <a:xfrm>
            <a:off x="4027643" y="207107"/>
            <a:ext cx="3365670" cy="2782517"/>
            <a:chOff x="4027643" y="207107"/>
            <a:chExt cx="3365670" cy="2782517"/>
          </a:xfrm>
        </p:grpSpPr>
        <p:grpSp>
          <p:nvGrpSpPr>
            <p:cNvPr id="821" name="Google Shape;821;p21"/>
            <p:cNvGrpSpPr/>
            <p:nvPr/>
          </p:nvGrpSpPr>
          <p:grpSpPr>
            <a:xfrm>
              <a:off x="4150884" y="314919"/>
              <a:ext cx="3012595" cy="2381813"/>
              <a:chOff x="4150884" y="314919"/>
              <a:chExt cx="3012595" cy="2381813"/>
            </a:xfrm>
          </p:grpSpPr>
          <p:pic>
            <p:nvPicPr>
              <p:cNvPr id="822" name="Google Shape;822;p21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4511382" y="507286"/>
                <a:ext cx="1973533" cy="21509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3" name="Google Shape;823;p21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4150884" y="314919"/>
                <a:ext cx="2169050" cy="23725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4" name="Google Shape;824;p21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5189946" y="516519"/>
                <a:ext cx="1973533" cy="21509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5" name="Google Shape;825;p21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4829448" y="324152"/>
                <a:ext cx="2169050" cy="23725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26" name="Google Shape;826;p2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400062" y="409274"/>
              <a:ext cx="2328320" cy="25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7" name="Google Shape;827;p2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027643" y="207107"/>
              <a:ext cx="2561863" cy="2777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8" name="Google Shape;828;p2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064993" y="414250"/>
              <a:ext cx="2328320" cy="25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9" name="Google Shape;829;p21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740589" y="212083"/>
              <a:ext cx="2561863" cy="27775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30" name="Google Shape;830;p21"/>
          <p:cNvGrpSpPr/>
          <p:nvPr/>
        </p:nvGrpSpPr>
        <p:grpSpPr>
          <a:xfrm>
            <a:off x="-3114996" y="-5158993"/>
            <a:ext cx="10117447" cy="20603397"/>
            <a:chOff x="-3114996" y="-5158993"/>
            <a:chExt cx="10117447" cy="20603397"/>
          </a:xfrm>
        </p:grpSpPr>
        <p:pic>
          <p:nvPicPr>
            <p:cNvPr id="831" name="Google Shape;831;p21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-3114996" y="-5158993"/>
              <a:ext cx="10117447" cy="206033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2" name="Google Shape;832;p21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-702090" y="0"/>
              <a:ext cx="5058723" cy="103016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33" name="Google Shape;833;p2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23112" y="1358206"/>
            <a:ext cx="4339254" cy="2701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2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72854" y="608810"/>
            <a:ext cx="1274516" cy="1218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2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534144" y="1522438"/>
            <a:ext cx="2285714" cy="868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6" name="Google Shape;836;p21"/>
          <p:cNvGrpSpPr/>
          <p:nvPr/>
        </p:nvGrpSpPr>
        <p:grpSpPr>
          <a:xfrm>
            <a:off x="-1162230" y="-2283600"/>
            <a:ext cx="25500881" cy="15706869"/>
            <a:chOff x="-1162230" y="-2283600"/>
            <a:chExt cx="25500881" cy="15706869"/>
          </a:xfrm>
        </p:grpSpPr>
        <p:pic>
          <p:nvPicPr>
            <p:cNvPr id="837" name="Google Shape;837;p21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-1162230" y="-2283600"/>
              <a:ext cx="25500881" cy="157068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8" name="Google Shape;838;p21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5032199" y="1655759"/>
              <a:ext cx="12750440" cy="78534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39" name="Google Shape;839;p21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487020" y="2190464"/>
            <a:ext cx="11860245" cy="6696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2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6107348" y="3313296"/>
            <a:ext cx="3847671" cy="3197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21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0741316" y="3406590"/>
            <a:ext cx="6171429" cy="5121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21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6182676" y="7103301"/>
            <a:ext cx="421265" cy="40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21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6182676" y="7472889"/>
            <a:ext cx="421265" cy="40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21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6182676" y="7881402"/>
            <a:ext cx="421265" cy="40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21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6182676" y="8266539"/>
            <a:ext cx="421265" cy="40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21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361635" y="4016540"/>
            <a:ext cx="3564445" cy="4752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21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5819325" y="2275877"/>
            <a:ext cx="7045454" cy="1245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21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3917783" y="6498185"/>
            <a:ext cx="7134820" cy="859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21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6649624" y="6992516"/>
            <a:ext cx="2007134" cy="1968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Google Shape;85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1504" y="-2743600"/>
            <a:ext cx="4399359" cy="4399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244" y="8753585"/>
            <a:ext cx="4399359" cy="43993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6" name="Google Shape;856;p22"/>
          <p:cNvGrpSpPr/>
          <p:nvPr/>
        </p:nvGrpSpPr>
        <p:grpSpPr>
          <a:xfrm>
            <a:off x="4162297" y="0"/>
            <a:ext cx="2229041" cy="1956989"/>
            <a:chOff x="4162297" y="0"/>
            <a:chExt cx="2229041" cy="1956989"/>
          </a:xfrm>
        </p:grpSpPr>
        <p:pic>
          <p:nvPicPr>
            <p:cNvPr id="857" name="Google Shape;857;p2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300000">
              <a:off x="4232241" y="69944"/>
              <a:ext cx="1678307" cy="16783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8" name="Google Shape;858;p2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2760000">
              <a:off x="5132933" y="698584"/>
              <a:ext cx="1042590" cy="10425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9" name="Google Shape;859;p22"/>
          <p:cNvGrpSpPr/>
          <p:nvPr/>
        </p:nvGrpSpPr>
        <p:grpSpPr>
          <a:xfrm>
            <a:off x="4027643" y="207107"/>
            <a:ext cx="3365670" cy="2782517"/>
            <a:chOff x="4027643" y="207107"/>
            <a:chExt cx="3365670" cy="2782517"/>
          </a:xfrm>
        </p:grpSpPr>
        <p:grpSp>
          <p:nvGrpSpPr>
            <p:cNvPr id="860" name="Google Shape;860;p22"/>
            <p:cNvGrpSpPr/>
            <p:nvPr/>
          </p:nvGrpSpPr>
          <p:grpSpPr>
            <a:xfrm>
              <a:off x="4150884" y="314919"/>
              <a:ext cx="3012595" cy="2381813"/>
              <a:chOff x="4150884" y="314919"/>
              <a:chExt cx="3012595" cy="2381813"/>
            </a:xfrm>
          </p:grpSpPr>
          <p:pic>
            <p:nvPicPr>
              <p:cNvPr id="861" name="Google Shape;861;p22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4511382" y="507286"/>
                <a:ext cx="1973533" cy="21509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62" name="Google Shape;862;p22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4150884" y="314919"/>
                <a:ext cx="2169050" cy="23725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63" name="Google Shape;863;p22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5189946" y="516519"/>
                <a:ext cx="1973533" cy="21509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64" name="Google Shape;864;p22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4829448" y="324152"/>
                <a:ext cx="2169050" cy="23725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65" name="Google Shape;865;p2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400062" y="409274"/>
              <a:ext cx="2328320" cy="25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6" name="Google Shape;866;p22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027643" y="207107"/>
              <a:ext cx="2561863" cy="2777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7" name="Google Shape;867;p2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064993" y="414250"/>
              <a:ext cx="2328320" cy="25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8" name="Google Shape;868;p22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740589" y="212083"/>
              <a:ext cx="2561863" cy="27775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69" name="Google Shape;869;p22"/>
          <p:cNvGrpSpPr/>
          <p:nvPr/>
        </p:nvGrpSpPr>
        <p:grpSpPr>
          <a:xfrm>
            <a:off x="-3114996" y="-5158993"/>
            <a:ext cx="10117447" cy="20603397"/>
            <a:chOff x="-3114996" y="-5158993"/>
            <a:chExt cx="10117447" cy="20603397"/>
          </a:xfrm>
        </p:grpSpPr>
        <p:pic>
          <p:nvPicPr>
            <p:cNvPr id="870" name="Google Shape;870;p22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-3114996" y="-5158993"/>
              <a:ext cx="10117447" cy="206033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1" name="Google Shape;871;p22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-702090" y="0"/>
              <a:ext cx="5058723" cy="103016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72" name="Google Shape;872;p2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23112" y="1358206"/>
            <a:ext cx="4339254" cy="2701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2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72854" y="608810"/>
            <a:ext cx="1274516" cy="1218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2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534144" y="1522438"/>
            <a:ext cx="2285714" cy="868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5" name="Google Shape;875;p22"/>
          <p:cNvGrpSpPr/>
          <p:nvPr/>
        </p:nvGrpSpPr>
        <p:grpSpPr>
          <a:xfrm>
            <a:off x="-1162230" y="-2283600"/>
            <a:ext cx="25500881" cy="15706869"/>
            <a:chOff x="-1162230" y="-2283600"/>
            <a:chExt cx="25500881" cy="15706869"/>
          </a:xfrm>
        </p:grpSpPr>
        <p:pic>
          <p:nvPicPr>
            <p:cNvPr id="876" name="Google Shape;876;p22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-1162230" y="-2283600"/>
              <a:ext cx="25500881" cy="157068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7" name="Google Shape;877;p22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5032199" y="1655759"/>
              <a:ext cx="12750440" cy="78534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78" name="Google Shape;878;p22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487020" y="2190464"/>
            <a:ext cx="11860245" cy="6696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22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831504" y="3406234"/>
            <a:ext cx="5046252" cy="1426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22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1749499" y="3383881"/>
            <a:ext cx="5159425" cy="1471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22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1123748" y="3921989"/>
            <a:ext cx="442950" cy="457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22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5901095" y="4855123"/>
            <a:ext cx="4715828" cy="3634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22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1407419" y="5783574"/>
            <a:ext cx="5688094" cy="1638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22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0798078" y="6443758"/>
            <a:ext cx="442950" cy="457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22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361635" y="4016540"/>
            <a:ext cx="3564445" cy="4752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22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5694365" y="2420070"/>
            <a:ext cx="8004340" cy="1184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89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1504" y="-2743600"/>
            <a:ext cx="4399359" cy="4399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244" y="8753585"/>
            <a:ext cx="4399359" cy="43993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3" name="Google Shape;893;p23"/>
          <p:cNvGrpSpPr/>
          <p:nvPr/>
        </p:nvGrpSpPr>
        <p:grpSpPr>
          <a:xfrm>
            <a:off x="4162297" y="0"/>
            <a:ext cx="2229041" cy="1956989"/>
            <a:chOff x="4162297" y="0"/>
            <a:chExt cx="2229041" cy="1956989"/>
          </a:xfrm>
        </p:grpSpPr>
        <p:pic>
          <p:nvPicPr>
            <p:cNvPr id="894" name="Google Shape;894;p2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300000">
              <a:off x="4232241" y="69944"/>
              <a:ext cx="1678307" cy="16783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5" name="Google Shape;895;p2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2760000">
              <a:off x="5132933" y="698584"/>
              <a:ext cx="1042590" cy="10425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96" name="Google Shape;896;p23"/>
          <p:cNvGrpSpPr/>
          <p:nvPr/>
        </p:nvGrpSpPr>
        <p:grpSpPr>
          <a:xfrm>
            <a:off x="4027643" y="207107"/>
            <a:ext cx="3365670" cy="2782517"/>
            <a:chOff x="4027643" y="207107"/>
            <a:chExt cx="3365670" cy="2782517"/>
          </a:xfrm>
        </p:grpSpPr>
        <p:grpSp>
          <p:nvGrpSpPr>
            <p:cNvPr id="897" name="Google Shape;897;p23"/>
            <p:cNvGrpSpPr/>
            <p:nvPr/>
          </p:nvGrpSpPr>
          <p:grpSpPr>
            <a:xfrm>
              <a:off x="4150884" y="314919"/>
              <a:ext cx="3012595" cy="2381813"/>
              <a:chOff x="4150884" y="314919"/>
              <a:chExt cx="3012595" cy="2381813"/>
            </a:xfrm>
          </p:grpSpPr>
          <p:pic>
            <p:nvPicPr>
              <p:cNvPr id="898" name="Google Shape;898;p23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4511382" y="507286"/>
                <a:ext cx="1973533" cy="21509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99" name="Google Shape;899;p23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4150884" y="314919"/>
                <a:ext cx="2169050" cy="23725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0" name="Google Shape;900;p23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5189946" y="516519"/>
                <a:ext cx="1973533" cy="21509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1" name="Google Shape;901;p23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4829448" y="324152"/>
                <a:ext cx="2169050" cy="23725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02" name="Google Shape;902;p2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400062" y="409274"/>
              <a:ext cx="2328320" cy="25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3" name="Google Shape;903;p2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027643" y="207107"/>
              <a:ext cx="2561863" cy="2777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4" name="Google Shape;904;p23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064993" y="414250"/>
              <a:ext cx="2328320" cy="25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5" name="Google Shape;905;p23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740589" y="212083"/>
              <a:ext cx="2561863" cy="27775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6" name="Google Shape;906;p23"/>
          <p:cNvGrpSpPr/>
          <p:nvPr/>
        </p:nvGrpSpPr>
        <p:grpSpPr>
          <a:xfrm>
            <a:off x="-3114996" y="-5158993"/>
            <a:ext cx="10117447" cy="20603397"/>
            <a:chOff x="-3114996" y="-5158993"/>
            <a:chExt cx="10117447" cy="20603397"/>
          </a:xfrm>
        </p:grpSpPr>
        <p:pic>
          <p:nvPicPr>
            <p:cNvPr id="907" name="Google Shape;907;p23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-3114996" y="-5158993"/>
              <a:ext cx="10117447" cy="206033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8" name="Google Shape;908;p23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-702090" y="0"/>
              <a:ext cx="5058723" cy="103016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09" name="Google Shape;909;p2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23112" y="1358206"/>
            <a:ext cx="4339254" cy="2701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2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72854" y="608810"/>
            <a:ext cx="1274516" cy="1218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2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534144" y="1522438"/>
            <a:ext cx="2285714" cy="868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2" name="Google Shape;912;p23"/>
          <p:cNvGrpSpPr/>
          <p:nvPr/>
        </p:nvGrpSpPr>
        <p:grpSpPr>
          <a:xfrm>
            <a:off x="-1162230" y="-2283600"/>
            <a:ext cx="25500881" cy="15706869"/>
            <a:chOff x="-1162230" y="-2283600"/>
            <a:chExt cx="25500881" cy="15706869"/>
          </a:xfrm>
        </p:grpSpPr>
        <p:pic>
          <p:nvPicPr>
            <p:cNvPr id="913" name="Google Shape;913;p23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-1162230" y="-2283600"/>
              <a:ext cx="25500881" cy="157068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4" name="Google Shape;914;p23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5032199" y="1655759"/>
              <a:ext cx="12750440" cy="78534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15" name="Google Shape;915;p23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487020" y="2190464"/>
            <a:ext cx="11860245" cy="6696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23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831504" y="3375492"/>
            <a:ext cx="5183502" cy="267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23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1325988" y="2465664"/>
            <a:ext cx="5715364" cy="617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23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6182676" y="6450240"/>
            <a:ext cx="421265" cy="40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23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6182676" y="7330747"/>
            <a:ext cx="421265" cy="40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23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361635" y="4016540"/>
            <a:ext cx="3564445" cy="4752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23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5685127" y="2353622"/>
            <a:ext cx="4252730" cy="1245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23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6672687" y="6171551"/>
            <a:ext cx="3397053" cy="203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Google Shape;92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1504" y="-2743600"/>
            <a:ext cx="4399359" cy="4399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244" y="8753585"/>
            <a:ext cx="4399359" cy="43993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9" name="Google Shape;929;p24"/>
          <p:cNvGrpSpPr/>
          <p:nvPr/>
        </p:nvGrpSpPr>
        <p:grpSpPr>
          <a:xfrm>
            <a:off x="4162297" y="0"/>
            <a:ext cx="2229041" cy="1956989"/>
            <a:chOff x="4162297" y="0"/>
            <a:chExt cx="2229041" cy="1956989"/>
          </a:xfrm>
        </p:grpSpPr>
        <p:pic>
          <p:nvPicPr>
            <p:cNvPr id="930" name="Google Shape;930;p2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300000">
              <a:off x="4232241" y="69944"/>
              <a:ext cx="1678307" cy="16783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1" name="Google Shape;931;p2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2760000">
              <a:off x="5132933" y="698584"/>
              <a:ext cx="1042590" cy="10425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32" name="Google Shape;932;p24"/>
          <p:cNvGrpSpPr/>
          <p:nvPr/>
        </p:nvGrpSpPr>
        <p:grpSpPr>
          <a:xfrm>
            <a:off x="4027643" y="207107"/>
            <a:ext cx="3365670" cy="2782517"/>
            <a:chOff x="4027643" y="207107"/>
            <a:chExt cx="3365670" cy="2782517"/>
          </a:xfrm>
        </p:grpSpPr>
        <p:grpSp>
          <p:nvGrpSpPr>
            <p:cNvPr id="933" name="Google Shape;933;p24"/>
            <p:cNvGrpSpPr/>
            <p:nvPr/>
          </p:nvGrpSpPr>
          <p:grpSpPr>
            <a:xfrm>
              <a:off x="4150884" y="314919"/>
              <a:ext cx="3012595" cy="2381813"/>
              <a:chOff x="4150884" y="314919"/>
              <a:chExt cx="3012595" cy="2381813"/>
            </a:xfrm>
          </p:grpSpPr>
          <p:pic>
            <p:nvPicPr>
              <p:cNvPr id="934" name="Google Shape;934;p24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4511382" y="507286"/>
                <a:ext cx="1973533" cy="21509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35" name="Google Shape;935;p24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4150884" y="314919"/>
                <a:ext cx="2169050" cy="23725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36" name="Google Shape;936;p24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5189946" y="516519"/>
                <a:ext cx="1973533" cy="21509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37" name="Google Shape;937;p24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4829448" y="324152"/>
                <a:ext cx="2169050" cy="23725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38" name="Google Shape;938;p2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400062" y="409274"/>
              <a:ext cx="2328320" cy="25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9" name="Google Shape;939;p2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027643" y="207107"/>
              <a:ext cx="2561863" cy="2777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0" name="Google Shape;940;p24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064993" y="414250"/>
              <a:ext cx="2328320" cy="25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1" name="Google Shape;941;p24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740589" y="212083"/>
              <a:ext cx="2561863" cy="27775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42" name="Google Shape;942;p24"/>
          <p:cNvGrpSpPr/>
          <p:nvPr/>
        </p:nvGrpSpPr>
        <p:grpSpPr>
          <a:xfrm>
            <a:off x="-3114996" y="-5158993"/>
            <a:ext cx="10117447" cy="20603397"/>
            <a:chOff x="-3114996" y="-5158993"/>
            <a:chExt cx="10117447" cy="20603397"/>
          </a:xfrm>
        </p:grpSpPr>
        <p:pic>
          <p:nvPicPr>
            <p:cNvPr id="943" name="Google Shape;943;p24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-3114996" y="-5158993"/>
              <a:ext cx="10117447" cy="206033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4" name="Google Shape;944;p24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-702090" y="0"/>
              <a:ext cx="5058723" cy="103016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45" name="Google Shape;945;p2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23112" y="1358206"/>
            <a:ext cx="4339254" cy="2701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2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72854" y="608810"/>
            <a:ext cx="1274516" cy="1218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2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534144" y="1522438"/>
            <a:ext cx="2285714" cy="868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8" name="Google Shape;948;p24"/>
          <p:cNvGrpSpPr/>
          <p:nvPr/>
        </p:nvGrpSpPr>
        <p:grpSpPr>
          <a:xfrm>
            <a:off x="-1162230" y="-2283600"/>
            <a:ext cx="25500881" cy="15706869"/>
            <a:chOff x="-1162230" y="-2283600"/>
            <a:chExt cx="25500881" cy="15706869"/>
          </a:xfrm>
        </p:grpSpPr>
        <p:pic>
          <p:nvPicPr>
            <p:cNvPr id="949" name="Google Shape;949;p24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-1162230" y="-2283600"/>
              <a:ext cx="25500881" cy="157068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0" name="Google Shape;950;p24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5032199" y="1655759"/>
              <a:ext cx="12750440" cy="78534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1" name="Google Shape;951;p2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487020" y="2190464"/>
            <a:ext cx="11860245" cy="6696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2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7214831" y="3134364"/>
            <a:ext cx="8385175" cy="4808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24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271008" y="8102394"/>
            <a:ext cx="543566" cy="527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24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361635" y="4016540"/>
            <a:ext cx="3564445" cy="4752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24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5654032" y="2244775"/>
            <a:ext cx="4252730" cy="1245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24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6706601" y="7939654"/>
            <a:ext cx="5896703" cy="1027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Google Shape;96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1504" y="-2743600"/>
            <a:ext cx="4399359" cy="4399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244" y="8753585"/>
            <a:ext cx="4399359" cy="43993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3" name="Google Shape;963;p25"/>
          <p:cNvGrpSpPr/>
          <p:nvPr/>
        </p:nvGrpSpPr>
        <p:grpSpPr>
          <a:xfrm>
            <a:off x="4162297" y="0"/>
            <a:ext cx="2229041" cy="1956989"/>
            <a:chOff x="4162297" y="0"/>
            <a:chExt cx="2229041" cy="1956989"/>
          </a:xfrm>
        </p:grpSpPr>
        <p:pic>
          <p:nvPicPr>
            <p:cNvPr id="964" name="Google Shape;964;p2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300000">
              <a:off x="4232241" y="69944"/>
              <a:ext cx="1678307" cy="16783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5" name="Google Shape;965;p2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2760000">
              <a:off x="5132933" y="698584"/>
              <a:ext cx="1042590" cy="10425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66" name="Google Shape;966;p25"/>
          <p:cNvGrpSpPr/>
          <p:nvPr/>
        </p:nvGrpSpPr>
        <p:grpSpPr>
          <a:xfrm>
            <a:off x="4027643" y="207107"/>
            <a:ext cx="3365670" cy="2782517"/>
            <a:chOff x="4027643" y="207107"/>
            <a:chExt cx="3365670" cy="2782517"/>
          </a:xfrm>
        </p:grpSpPr>
        <p:grpSp>
          <p:nvGrpSpPr>
            <p:cNvPr id="967" name="Google Shape;967;p25"/>
            <p:cNvGrpSpPr/>
            <p:nvPr/>
          </p:nvGrpSpPr>
          <p:grpSpPr>
            <a:xfrm>
              <a:off x="4150884" y="314919"/>
              <a:ext cx="3012595" cy="2381813"/>
              <a:chOff x="4150884" y="314919"/>
              <a:chExt cx="3012595" cy="2381813"/>
            </a:xfrm>
          </p:grpSpPr>
          <p:pic>
            <p:nvPicPr>
              <p:cNvPr id="968" name="Google Shape;968;p25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4511382" y="507286"/>
                <a:ext cx="1973533" cy="21509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9" name="Google Shape;969;p25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4150884" y="314919"/>
                <a:ext cx="2169050" cy="23725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0" name="Google Shape;970;p25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5189946" y="516519"/>
                <a:ext cx="1973533" cy="21509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1" name="Google Shape;971;p25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4829448" y="324152"/>
                <a:ext cx="2169050" cy="23725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72" name="Google Shape;972;p2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400062" y="409274"/>
              <a:ext cx="2328320" cy="25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25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027643" y="207107"/>
              <a:ext cx="2561863" cy="2777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4" name="Google Shape;974;p25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064993" y="414250"/>
              <a:ext cx="2328320" cy="25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5" name="Google Shape;975;p25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740589" y="212083"/>
              <a:ext cx="2561863" cy="27775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76" name="Google Shape;976;p25"/>
          <p:cNvGrpSpPr/>
          <p:nvPr/>
        </p:nvGrpSpPr>
        <p:grpSpPr>
          <a:xfrm>
            <a:off x="-3114996" y="-5158993"/>
            <a:ext cx="10117447" cy="20603397"/>
            <a:chOff x="-3114996" y="-5158993"/>
            <a:chExt cx="10117447" cy="20603397"/>
          </a:xfrm>
        </p:grpSpPr>
        <p:pic>
          <p:nvPicPr>
            <p:cNvPr id="977" name="Google Shape;977;p25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-3114996" y="-5158993"/>
              <a:ext cx="10117447" cy="206033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8" name="Google Shape;978;p25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-702090" y="0"/>
              <a:ext cx="5058723" cy="103016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79" name="Google Shape;979;p2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23112" y="1358206"/>
            <a:ext cx="4339254" cy="2701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2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72854" y="608810"/>
            <a:ext cx="1274516" cy="1218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2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534144" y="1522438"/>
            <a:ext cx="2285714" cy="868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2" name="Google Shape;982;p25"/>
          <p:cNvGrpSpPr/>
          <p:nvPr/>
        </p:nvGrpSpPr>
        <p:grpSpPr>
          <a:xfrm>
            <a:off x="-1162230" y="-2283600"/>
            <a:ext cx="25500881" cy="15706869"/>
            <a:chOff x="-1162230" y="-2283600"/>
            <a:chExt cx="25500881" cy="15706869"/>
          </a:xfrm>
        </p:grpSpPr>
        <p:pic>
          <p:nvPicPr>
            <p:cNvPr id="983" name="Google Shape;983;p25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-1162230" y="-2283600"/>
              <a:ext cx="25500881" cy="157068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4" name="Google Shape;984;p25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5032199" y="1655759"/>
              <a:ext cx="12750440" cy="78534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85" name="Google Shape;985;p25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487020" y="2190464"/>
            <a:ext cx="11860245" cy="6696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25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7214831" y="3134364"/>
            <a:ext cx="8385175" cy="4808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25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271008" y="8102394"/>
            <a:ext cx="543566" cy="527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25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361635" y="4016540"/>
            <a:ext cx="3564445" cy="4752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25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5654032" y="2244775"/>
            <a:ext cx="4252730" cy="1245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25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6706601" y="7939654"/>
            <a:ext cx="5896703" cy="1027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1504" y="-2743600"/>
            <a:ext cx="4399359" cy="4399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244" y="8753585"/>
            <a:ext cx="4399359" cy="43993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7" name="Google Shape;997;p26"/>
          <p:cNvGrpSpPr/>
          <p:nvPr/>
        </p:nvGrpSpPr>
        <p:grpSpPr>
          <a:xfrm>
            <a:off x="-7393894" y="-4201607"/>
            <a:ext cx="33503043" cy="18658892"/>
            <a:chOff x="-7393894" y="-4201607"/>
            <a:chExt cx="33503043" cy="18658892"/>
          </a:xfrm>
        </p:grpSpPr>
        <p:pic>
          <p:nvPicPr>
            <p:cNvPr id="998" name="Google Shape;998;p2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7393894" y="-4201607"/>
              <a:ext cx="33503043" cy="186588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9" name="Google Shape;999;p2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67096" y="478134"/>
              <a:ext cx="16751522" cy="93294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00" name="Google Shape;1000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46373" y="1018247"/>
            <a:ext cx="15545107" cy="82484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1" name="Google Shape;1001;p26"/>
          <p:cNvGrpSpPr/>
          <p:nvPr/>
        </p:nvGrpSpPr>
        <p:grpSpPr>
          <a:xfrm>
            <a:off x="1180680" y="1216381"/>
            <a:ext cx="9878839" cy="7596797"/>
            <a:chOff x="1180680" y="1216381"/>
            <a:chExt cx="9878839" cy="7596797"/>
          </a:xfrm>
        </p:grpSpPr>
        <p:pic>
          <p:nvPicPr>
            <p:cNvPr id="1002" name="Google Shape;1002;p2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180680" y="2831728"/>
              <a:ext cx="9878839" cy="5981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3" name="Google Shape;1003;p2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509280" y="1216381"/>
              <a:ext cx="2811754" cy="2672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4" name="Google Shape;1004;p2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845129" y="3214783"/>
              <a:ext cx="5014712" cy="19059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05" name="Google Shape;1005;p2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4307842" y="7537071"/>
            <a:ext cx="2417761" cy="1696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2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2816603" y="8535239"/>
            <a:ext cx="3435652" cy="218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2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720000">
            <a:off x="11736919" y="1829579"/>
            <a:ext cx="4706451" cy="3125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2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-360000">
            <a:off x="8566710" y="1865463"/>
            <a:ext cx="4173721" cy="3078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2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">
            <a:off x="11084309" y="4403110"/>
            <a:ext cx="5404960" cy="3299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2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 rot="-660000">
            <a:off x="8983987" y="5250487"/>
            <a:ext cx="4559781" cy="298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26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0044275" y="3221081"/>
            <a:ext cx="4873551" cy="3032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1504" y="-2743600"/>
            <a:ext cx="4399359" cy="4399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244" y="8753585"/>
            <a:ext cx="4399359" cy="43993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8" name="Google Shape;1018;p27"/>
          <p:cNvGrpSpPr/>
          <p:nvPr/>
        </p:nvGrpSpPr>
        <p:grpSpPr>
          <a:xfrm>
            <a:off x="-3114996" y="-5158993"/>
            <a:ext cx="10117447" cy="20603397"/>
            <a:chOff x="-3114996" y="-5158993"/>
            <a:chExt cx="10117447" cy="20603397"/>
          </a:xfrm>
        </p:grpSpPr>
        <p:pic>
          <p:nvPicPr>
            <p:cNvPr id="1019" name="Google Shape;1019;p2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3114996" y="-5158993"/>
              <a:ext cx="10117447" cy="206033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0" name="Google Shape;1020;p2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702090" y="0"/>
              <a:ext cx="5058723" cy="103016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21" name="Google Shape;1021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161227" y="9736669"/>
            <a:ext cx="5966891" cy="396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2014" y="1389301"/>
            <a:ext cx="4488778" cy="2701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2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72854" y="608810"/>
            <a:ext cx="1274516" cy="1218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2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34144" y="1522438"/>
            <a:ext cx="2285714" cy="868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5" name="Google Shape;1025;p27"/>
          <p:cNvGrpSpPr/>
          <p:nvPr/>
        </p:nvGrpSpPr>
        <p:grpSpPr>
          <a:xfrm>
            <a:off x="4162297" y="0"/>
            <a:ext cx="2229041" cy="1956989"/>
            <a:chOff x="4162297" y="0"/>
            <a:chExt cx="2229041" cy="1956989"/>
          </a:xfrm>
        </p:grpSpPr>
        <p:pic>
          <p:nvPicPr>
            <p:cNvPr id="1026" name="Google Shape;1026;p27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 rot="-300000">
              <a:off x="4232241" y="69944"/>
              <a:ext cx="1678307" cy="16783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7" name="Google Shape;1027;p27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 rot="2760000">
              <a:off x="5132933" y="698584"/>
              <a:ext cx="1042590" cy="10425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28" name="Google Shape;1028;p27"/>
          <p:cNvGrpSpPr/>
          <p:nvPr/>
        </p:nvGrpSpPr>
        <p:grpSpPr>
          <a:xfrm>
            <a:off x="-1162230" y="-2283600"/>
            <a:ext cx="25500881" cy="15706869"/>
            <a:chOff x="-1162230" y="-2283600"/>
            <a:chExt cx="25500881" cy="15706869"/>
          </a:xfrm>
        </p:grpSpPr>
        <p:pic>
          <p:nvPicPr>
            <p:cNvPr id="1029" name="Google Shape;1029;p27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-1162230" y="-2283600"/>
              <a:ext cx="25500881" cy="157068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0" name="Google Shape;1030;p27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5032199" y="1655759"/>
              <a:ext cx="12750440" cy="78534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31" name="Google Shape;1031;p27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487020" y="2190464"/>
            <a:ext cx="11860245" cy="6696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27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07916" y="5142857"/>
            <a:ext cx="3871308" cy="24195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3" name="Google Shape;1033;p27"/>
          <p:cNvGrpSpPr/>
          <p:nvPr/>
        </p:nvGrpSpPr>
        <p:grpSpPr>
          <a:xfrm>
            <a:off x="4027643" y="207107"/>
            <a:ext cx="3365670" cy="2782517"/>
            <a:chOff x="4027643" y="207107"/>
            <a:chExt cx="3365670" cy="2782517"/>
          </a:xfrm>
        </p:grpSpPr>
        <p:grpSp>
          <p:nvGrpSpPr>
            <p:cNvPr id="1034" name="Google Shape;1034;p27"/>
            <p:cNvGrpSpPr/>
            <p:nvPr/>
          </p:nvGrpSpPr>
          <p:grpSpPr>
            <a:xfrm>
              <a:off x="4150884" y="314919"/>
              <a:ext cx="3012595" cy="2381813"/>
              <a:chOff x="4150884" y="314919"/>
              <a:chExt cx="3012595" cy="2381813"/>
            </a:xfrm>
          </p:grpSpPr>
          <p:pic>
            <p:nvPicPr>
              <p:cNvPr id="1035" name="Google Shape;1035;p27"/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4511382" y="507286"/>
                <a:ext cx="1973533" cy="21509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36" name="Google Shape;1036;p27"/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4150884" y="314919"/>
                <a:ext cx="2169050" cy="23725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37" name="Google Shape;1037;p27"/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5189946" y="516519"/>
                <a:ext cx="1973533" cy="21509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38" name="Google Shape;1038;p27"/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4829448" y="324152"/>
                <a:ext cx="2169050" cy="23725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39" name="Google Shape;1039;p27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4400062" y="409274"/>
              <a:ext cx="2328320" cy="25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0" name="Google Shape;1040;p27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4027643" y="207107"/>
              <a:ext cx="2561863" cy="2777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1" name="Google Shape;1041;p27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5064993" y="414250"/>
              <a:ext cx="2328320" cy="25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2" name="Google Shape;1042;p27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4740589" y="212083"/>
              <a:ext cx="2561863" cy="277754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43" name="Google Shape;1043;p27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5205442" y="1874181"/>
            <a:ext cx="1832374" cy="152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27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6172931" y="2962656"/>
            <a:ext cx="9833869" cy="2958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27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3071503" y="5194513"/>
            <a:ext cx="3976498" cy="15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27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6139816" y="6100013"/>
            <a:ext cx="7690364" cy="2958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1" name="Google Shape;1051;p28"/>
          <p:cNvGrpSpPr/>
          <p:nvPr/>
        </p:nvGrpSpPr>
        <p:grpSpPr>
          <a:xfrm>
            <a:off x="-1162230" y="-2283600"/>
            <a:ext cx="25500881" cy="15706869"/>
            <a:chOff x="-1162230" y="-2283600"/>
            <a:chExt cx="25500881" cy="15706869"/>
          </a:xfrm>
        </p:grpSpPr>
        <p:pic>
          <p:nvPicPr>
            <p:cNvPr id="1052" name="Google Shape;1052;p2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1162230" y="-2283600"/>
              <a:ext cx="25500881" cy="157068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3" name="Google Shape;1053;p2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032199" y="1655759"/>
              <a:ext cx="12750440" cy="78534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54" name="Google Shape;1054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87020" y="2190464"/>
            <a:ext cx="11860245" cy="6696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31504" y="-2743600"/>
            <a:ext cx="4399359" cy="4399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17244" y="8753585"/>
            <a:ext cx="4399359" cy="43993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7" name="Google Shape;1057;p28"/>
          <p:cNvGrpSpPr/>
          <p:nvPr/>
        </p:nvGrpSpPr>
        <p:grpSpPr>
          <a:xfrm>
            <a:off x="4162297" y="0"/>
            <a:ext cx="2229041" cy="1956989"/>
            <a:chOff x="4162297" y="0"/>
            <a:chExt cx="2229041" cy="1956989"/>
          </a:xfrm>
        </p:grpSpPr>
        <p:pic>
          <p:nvPicPr>
            <p:cNvPr id="1058" name="Google Shape;1058;p2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-300000">
              <a:off x="4232241" y="69944"/>
              <a:ext cx="1678307" cy="16783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9" name="Google Shape;1059;p2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 rot="2760000">
              <a:off x="5132933" y="698584"/>
              <a:ext cx="1042590" cy="104259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60" name="Google Shape;1060;p2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520790" y="3079733"/>
            <a:ext cx="9773257" cy="55961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1" name="Google Shape;1061;p28"/>
          <p:cNvGrpSpPr/>
          <p:nvPr/>
        </p:nvGrpSpPr>
        <p:grpSpPr>
          <a:xfrm>
            <a:off x="4027643" y="207107"/>
            <a:ext cx="3365670" cy="2782517"/>
            <a:chOff x="4027643" y="207107"/>
            <a:chExt cx="3365670" cy="2782517"/>
          </a:xfrm>
        </p:grpSpPr>
        <p:grpSp>
          <p:nvGrpSpPr>
            <p:cNvPr id="1062" name="Google Shape;1062;p28"/>
            <p:cNvGrpSpPr/>
            <p:nvPr/>
          </p:nvGrpSpPr>
          <p:grpSpPr>
            <a:xfrm>
              <a:off x="4150884" y="314919"/>
              <a:ext cx="3012595" cy="2381813"/>
              <a:chOff x="4150884" y="314919"/>
              <a:chExt cx="3012595" cy="2381813"/>
            </a:xfrm>
          </p:grpSpPr>
          <p:pic>
            <p:nvPicPr>
              <p:cNvPr id="1063" name="Google Shape;1063;p28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4511382" y="507286"/>
                <a:ext cx="1973533" cy="21509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64" name="Google Shape;1064;p28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4150884" y="314919"/>
                <a:ext cx="2169050" cy="23725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65" name="Google Shape;1065;p28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5189946" y="516519"/>
                <a:ext cx="1973533" cy="21509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66" name="Google Shape;1066;p28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4829448" y="324152"/>
                <a:ext cx="2169050" cy="23725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67" name="Google Shape;1067;p28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4400062" y="409274"/>
              <a:ext cx="2328320" cy="25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8" name="Google Shape;1068;p28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4027643" y="207107"/>
              <a:ext cx="2561863" cy="2777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9" name="Google Shape;1069;p28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5064993" y="414250"/>
              <a:ext cx="2328320" cy="25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0" name="Google Shape;1070;p28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4740589" y="212083"/>
              <a:ext cx="2561863" cy="27775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1" name="Google Shape;1071;p28"/>
          <p:cNvGrpSpPr/>
          <p:nvPr/>
        </p:nvGrpSpPr>
        <p:grpSpPr>
          <a:xfrm>
            <a:off x="-3114996" y="-5158993"/>
            <a:ext cx="10117447" cy="20603397"/>
            <a:chOff x="-3114996" y="-5158993"/>
            <a:chExt cx="10117447" cy="20603397"/>
          </a:xfrm>
        </p:grpSpPr>
        <p:pic>
          <p:nvPicPr>
            <p:cNvPr id="1072" name="Google Shape;1072;p28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-3114996" y="-5158993"/>
              <a:ext cx="10117447" cy="206033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3" name="Google Shape;1073;p28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-702090" y="0"/>
              <a:ext cx="5058723" cy="103016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74" name="Google Shape;1074;p28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472854" y="608810"/>
            <a:ext cx="1274516" cy="1218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28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534144" y="1522438"/>
            <a:ext cx="2285714" cy="86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28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207916" y="5142857"/>
            <a:ext cx="3871308" cy="2419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28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292014" y="1389301"/>
            <a:ext cx="4488778" cy="2701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28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6463220" y="1917469"/>
            <a:ext cx="9158456" cy="1713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28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6144666" y="4320704"/>
            <a:ext cx="12603001" cy="2018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4" name="Google Shape;1084;p29"/>
          <p:cNvGrpSpPr/>
          <p:nvPr/>
        </p:nvGrpSpPr>
        <p:grpSpPr>
          <a:xfrm>
            <a:off x="-1162230" y="-2283600"/>
            <a:ext cx="25500881" cy="15706869"/>
            <a:chOff x="-1162230" y="-2283600"/>
            <a:chExt cx="25500881" cy="15706869"/>
          </a:xfrm>
        </p:grpSpPr>
        <p:pic>
          <p:nvPicPr>
            <p:cNvPr id="1085" name="Google Shape;1085;p2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1162230" y="-2283600"/>
              <a:ext cx="25500881" cy="157068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6" name="Google Shape;1086;p2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032199" y="1655759"/>
              <a:ext cx="12750440" cy="78534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87" name="Google Shape;1087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87020" y="2190464"/>
            <a:ext cx="11860245" cy="6696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31504" y="-2743600"/>
            <a:ext cx="4399359" cy="4399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17244" y="8753585"/>
            <a:ext cx="4399359" cy="43993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0" name="Google Shape;1090;p29"/>
          <p:cNvGrpSpPr/>
          <p:nvPr/>
        </p:nvGrpSpPr>
        <p:grpSpPr>
          <a:xfrm>
            <a:off x="4162297" y="0"/>
            <a:ext cx="2229041" cy="1956989"/>
            <a:chOff x="4162297" y="0"/>
            <a:chExt cx="2229041" cy="1956989"/>
          </a:xfrm>
        </p:grpSpPr>
        <p:pic>
          <p:nvPicPr>
            <p:cNvPr id="1091" name="Google Shape;1091;p2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-300000">
              <a:off x="4232241" y="69944"/>
              <a:ext cx="1678307" cy="16783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2" name="Google Shape;1092;p2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 rot="2760000">
              <a:off x="5132933" y="698584"/>
              <a:ext cx="1042590" cy="10425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3" name="Google Shape;1093;p29"/>
          <p:cNvGrpSpPr/>
          <p:nvPr/>
        </p:nvGrpSpPr>
        <p:grpSpPr>
          <a:xfrm>
            <a:off x="4027643" y="207107"/>
            <a:ext cx="3365670" cy="2782517"/>
            <a:chOff x="4027643" y="207107"/>
            <a:chExt cx="3365670" cy="2782517"/>
          </a:xfrm>
        </p:grpSpPr>
        <p:grpSp>
          <p:nvGrpSpPr>
            <p:cNvPr id="1094" name="Google Shape;1094;p29"/>
            <p:cNvGrpSpPr/>
            <p:nvPr/>
          </p:nvGrpSpPr>
          <p:grpSpPr>
            <a:xfrm>
              <a:off x="4150884" y="314919"/>
              <a:ext cx="3012595" cy="2381813"/>
              <a:chOff x="4150884" y="314919"/>
              <a:chExt cx="3012595" cy="2381813"/>
            </a:xfrm>
          </p:grpSpPr>
          <p:pic>
            <p:nvPicPr>
              <p:cNvPr id="1095" name="Google Shape;1095;p29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4511382" y="507286"/>
                <a:ext cx="1973533" cy="21509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96" name="Google Shape;1096;p29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4150884" y="314919"/>
                <a:ext cx="2169050" cy="23725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97" name="Google Shape;1097;p29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5189946" y="516519"/>
                <a:ext cx="1973533" cy="21509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98" name="Google Shape;1098;p29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4829448" y="324152"/>
                <a:ext cx="2169050" cy="23725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99" name="Google Shape;1099;p29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400062" y="409274"/>
              <a:ext cx="2328320" cy="25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0" name="Google Shape;1100;p29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4027643" y="207107"/>
              <a:ext cx="2561863" cy="2777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1" name="Google Shape;1101;p29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5064993" y="414250"/>
              <a:ext cx="2328320" cy="25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2" name="Google Shape;1102;p2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4740589" y="212083"/>
              <a:ext cx="2561863" cy="27775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03" name="Google Shape;1103;p29"/>
          <p:cNvGrpSpPr/>
          <p:nvPr/>
        </p:nvGrpSpPr>
        <p:grpSpPr>
          <a:xfrm>
            <a:off x="-3114996" y="-5158993"/>
            <a:ext cx="10117447" cy="20603397"/>
            <a:chOff x="-3114996" y="-5158993"/>
            <a:chExt cx="10117447" cy="20603397"/>
          </a:xfrm>
        </p:grpSpPr>
        <p:pic>
          <p:nvPicPr>
            <p:cNvPr id="1104" name="Google Shape;1104;p29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-3114996" y="-5158993"/>
              <a:ext cx="10117447" cy="206033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5" name="Google Shape;1105;p29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-702090" y="0"/>
              <a:ext cx="5058723" cy="103016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06" name="Google Shape;1106;p29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472854" y="608810"/>
            <a:ext cx="1274516" cy="1218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29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534144" y="1522438"/>
            <a:ext cx="2285714" cy="86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29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709791" y="2970127"/>
            <a:ext cx="8564464" cy="5715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p29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1243004" y="3043169"/>
            <a:ext cx="4861272" cy="5642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Google Shape;1110;p29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207916" y="5142857"/>
            <a:ext cx="3871308" cy="2419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p29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292014" y="1389301"/>
            <a:ext cx="4488778" cy="2701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29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6561045" y="1855736"/>
            <a:ext cx="9060647" cy="1713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29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6413380" y="4135832"/>
            <a:ext cx="12866726" cy="1909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1504" y="-2743600"/>
            <a:ext cx="4399359" cy="4399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244" y="8753585"/>
            <a:ext cx="4399359" cy="43993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" name="Google Shape;215;p3"/>
          <p:cNvGrpSpPr/>
          <p:nvPr/>
        </p:nvGrpSpPr>
        <p:grpSpPr>
          <a:xfrm>
            <a:off x="-3114996" y="-5158993"/>
            <a:ext cx="10117447" cy="20603397"/>
            <a:chOff x="-3114996" y="-5158993"/>
            <a:chExt cx="10117447" cy="20603397"/>
          </a:xfrm>
        </p:grpSpPr>
        <p:pic>
          <p:nvPicPr>
            <p:cNvPr id="216" name="Google Shape;216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3114996" y="-5158993"/>
              <a:ext cx="10117447" cy="206033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702090" y="0"/>
              <a:ext cx="5058723" cy="103016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8" name="Google Shape;218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161227" y="9736669"/>
            <a:ext cx="5966891" cy="396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2854" y="608810"/>
            <a:ext cx="1274516" cy="1218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34144" y="1522438"/>
            <a:ext cx="2285714" cy="868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" name="Google Shape;221;p3"/>
          <p:cNvGrpSpPr/>
          <p:nvPr/>
        </p:nvGrpSpPr>
        <p:grpSpPr>
          <a:xfrm>
            <a:off x="4162297" y="0"/>
            <a:ext cx="2229041" cy="1956989"/>
            <a:chOff x="4162297" y="0"/>
            <a:chExt cx="2229041" cy="1956989"/>
          </a:xfrm>
        </p:grpSpPr>
        <p:pic>
          <p:nvPicPr>
            <p:cNvPr id="222" name="Google Shape;222;p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 rot="-300000">
              <a:off x="4232241" y="69944"/>
              <a:ext cx="1678307" cy="16783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3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 rot="2760000">
              <a:off x="5132933" y="698584"/>
              <a:ext cx="1042590" cy="10425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4" name="Google Shape;224;p3"/>
          <p:cNvGrpSpPr/>
          <p:nvPr/>
        </p:nvGrpSpPr>
        <p:grpSpPr>
          <a:xfrm>
            <a:off x="4648345" y="1958959"/>
            <a:ext cx="6958948" cy="6958948"/>
            <a:chOff x="4648345" y="1958959"/>
            <a:chExt cx="6958948" cy="6958948"/>
          </a:xfrm>
        </p:grpSpPr>
        <p:pic>
          <p:nvPicPr>
            <p:cNvPr id="225" name="Google Shape;225;p3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921142" y="2323885"/>
              <a:ext cx="6413354" cy="62290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Google Shape;226;p3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4648345" y="1958959"/>
              <a:ext cx="6958948" cy="695894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7" name="Google Shape;227;p3"/>
          <p:cNvGrpSpPr/>
          <p:nvPr/>
        </p:nvGrpSpPr>
        <p:grpSpPr>
          <a:xfrm>
            <a:off x="8734740" y="-2574105"/>
            <a:ext cx="12526400" cy="16221453"/>
            <a:chOff x="8734740" y="-2574105"/>
            <a:chExt cx="12526400" cy="16221453"/>
          </a:xfrm>
        </p:grpSpPr>
        <p:pic>
          <p:nvPicPr>
            <p:cNvPr id="228" name="Google Shape;228;p3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8734740" y="-2574105"/>
              <a:ext cx="12526400" cy="162214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3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1722157" y="1491340"/>
              <a:ext cx="6263200" cy="811072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0" name="Google Shape;230;p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2136163" y="1958959"/>
            <a:ext cx="5497385" cy="7199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99003" y="5271345"/>
            <a:ext cx="2539535" cy="4504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667717" y="-41432"/>
            <a:ext cx="10622495" cy="2302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2202575" y="2141280"/>
            <a:ext cx="4153729" cy="13175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Google Shape;234;p3"/>
          <p:cNvGrpSpPr/>
          <p:nvPr/>
        </p:nvGrpSpPr>
        <p:grpSpPr>
          <a:xfrm>
            <a:off x="4027643" y="207107"/>
            <a:ext cx="3365670" cy="2782517"/>
            <a:chOff x="4027643" y="207107"/>
            <a:chExt cx="3365670" cy="2782517"/>
          </a:xfrm>
        </p:grpSpPr>
        <p:grpSp>
          <p:nvGrpSpPr>
            <p:cNvPr id="235" name="Google Shape;235;p3"/>
            <p:cNvGrpSpPr/>
            <p:nvPr/>
          </p:nvGrpSpPr>
          <p:grpSpPr>
            <a:xfrm>
              <a:off x="4150884" y="314919"/>
              <a:ext cx="3012595" cy="2381813"/>
              <a:chOff x="4150884" y="314919"/>
              <a:chExt cx="3012595" cy="2381813"/>
            </a:xfrm>
          </p:grpSpPr>
          <p:pic>
            <p:nvPicPr>
              <p:cNvPr id="236" name="Google Shape;236;p3"/>
              <p:cNvPicPr preferRelativeResize="0"/>
              <p:nvPr/>
            </p:nvPicPr>
            <p:blipFill rotWithShape="1">
              <a:blip r:embed="rId19">
                <a:alphaModFix/>
              </a:blip>
              <a:srcRect/>
              <a:stretch/>
            </p:blipFill>
            <p:spPr>
              <a:xfrm>
                <a:off x="4511382" y="507286"/>
                <a:ext cx="1973533" cy="21509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7" name="Google Shape;237;p3"/>
              <p:cNvPicPr preferRelativeResize="0"/>
              <p:nvPr/>
            </p:nvPicPr>
            <p:blipFill rotWithShape="1">
              <a:blip r:embed="rId20">
                <a:alphaModFix/>
              </a:blip>
              <a:srcRect/>
              <a:stretch/>
            </p:blipFill>
            <p:spPr>
              <a:xfrm>
                <a:off x="4150884" y="314919"/>
                <a:ext cx="2169050" cy="23725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8" name="Google Shape;238;p3"/>
              <p:cNvPicPr preferRelativeResize="0"/>
              <p:nvPr/>
            </p:nvPicPr>
            <p:blipFill rotWithShape="1">
              <a:blip r:embed="rId19">
                <a:alphaModFix/>
              </a:blip>
              <a:srcRect/>
              <a:stretch/>
            </p:blipFill>
            <p:spPr>
              <a:xfrm>
                <a:off x="5189946" y="516519"/>
                <a:ext cx="1973533" cy="21509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9" name="Google Shape;239;p3"/>
              <p:cNvPicPr preferRelativeResize="0"/>
              <p:nvPr/>
            </p:nvPicPr>
            <p:blipFill rotWithShape="1">
              <a:blip r:embed="rId20">
                <a:alphaModFix/>
              </a:blip>
              <a:srcRect/>
              <a:stretch/>
            </p:blipFill>
            <p:spPr>
              <a:xfrm>
                <a:off x="4829448" y="324152"/>
                <a:ext cx="2169050" cy="23725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40" name="Google Shape;240;p3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4400062" y="409274"/>
              <a:ext cx="2328320" cy="25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3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4027643" y="207107"/>
              <a:ext cx="2561863" cy="2777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3"/>
            <p:cNvPicPr preferRelativeResize="0"/>
            <p:nvPr/>
          </p:nvPicPr>
          <p:blipFill rotWithShape="1">
            <a:blip r:embed="rId23">
              <a:alphaModFix/>
            </a:blip>
            <a:srcRect/>
            <a:stretch/>
          </p:blipFill>
          <p:spPr>
            <a:xfrm>
              <a:off x="5064993" y="414250"/>
              <a:ext cx="2328320" cy="25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3"/>
            <p:cNvPicPr preferRelativeResize="0"/>
            <p:nvPr/>
          </p:nvPicPr>
          <p:blipFill rotWithShape="1">
            <a:blip r:embed="rId24">
              <a:alphaModFix/>
            </a:blip>
            <a:srcRect/>
            <a:stretch/>
          </p:blipFill>
          <p:spPr>
            <a:xfrm>
              <a:off x="4740589" y="212083"/>
              <a:ext cx="2561863" cy="277754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4" name="Google Shape;244;p3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51688" y="1186781"/>
            <a:ext cx="5066599" cy="457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12692765" y="2838917"/>
            <a:ext cx="4823608" cy="102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2153627" y="3683844"/>
            <a:ext cx="4880538" cy="1383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12662864" y="4501462"/>
            <a:ext cx="3935913" cy="984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12200274" y="5214532"/>
            <a:ext cx="4312348" cy="1383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12690464" y="5983693"/>
            <a:ext cx="4704017" cy="102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12153623" y="6681975"/>
            <a:ext cx="3044614" cy="1383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12653336" y="7451136"/>
            <a:ext cx="4791170" cy="102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12702289" y="8026698"/>
            <a:ext cx="4360113" cy="1450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8" name="Google Shape;1118;p30"/>
          <p:cNvGrpSpPr/>
          <p:nvPr/>
        </p:nvGrpSpPr>
        <p:grpSpPr>
          <a:xfrm>
            <a:off x="-1162230" y="-2283600"/>
            <a:ext cx="25500881" cy="15706869"/>
            <a:chOff x="-1162230" y="-2283600"/>
            <a:chExt cx="25500881" cy="15706869"/>
          </a:xfrm>
        </p:grpSpPr>
        <p:pic>
          <p:nvPicPr>
            <p:cNvPr id="1119" name="Google Shape;1119;p3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1162230" y="-2283600"/>
              <a:ext cx="25500881" cy="157068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0" name="Google Shape;1120;p3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032199" y="1655759"/>
              <a:ext cx="12750440" cy="78534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21" name="Google Shape;1121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87020" y="2190464"/>
            <a:ext cx="11860245" cy="6696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31504" y="-2743600"/>
            <a:ext cx="4399359" cy="4399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17244" y="8753585"/>
            <a:ext cx="4399359" cy="43993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4" name="Google Shape;1124;p30"/>
          <p:cNvGrpSpPr/>
          <p:nvPr/>
        </p:nvGrpSpPr>
        <p:grpSpPr>
          <a:xfrm>
            <a:off x="-3114996" y="-5158993"/>
            <a:ext cx="10117447" cy="20603397"/>
            <a:chOff x="-3114996" y="-5158993"/>
            <a:chExt cx="10117447" cy="20603397"/>
          </a:xfrm>
        </p:grpSpPr>
        <p:pic>
          <p:nvPicPr>
            <p:cNvPr id="1125" name="Google Shape;1125;p3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-3114996" y="-5158993"/>
              <a:ext cx="10117447" cy="206033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6" name="Google Shape;1126;p3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-702090" y="0"/>
              <a:ext cx="5058723" cy="103016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27" name="Google Shape;1127;p3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161227" y="9736669"/>
            <a:ext cx="5966891" cy="396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3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72854" y="608810"/>
            <a:ext cx="1274516" cy="1218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3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534144" y="1522438"/>
            <a:ext cx="2285714" cy="868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0" name="Google Shape;1130;p30"/>
          <p:cNvGrpSpPr/>
          <p:nvPr/>
        </p:nvGrpSpPr>
        <p:grpSpPr>
          <a:xfrm>
            <a:off x="4162297" y="0"/>
            <a:ext cx="2229041" cy="1956989"/>
            <a:chOff x="4162297" y="0"/>
            <a:chExt cx="2229041" cy="1956989"/>
          </a:xfrm>
        </p:grpSpPr>
        <p:pic>
          <p:nvPicPr>
            <p:cNvPr id="1131" name="Google Shape;1131;p30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 rot="-300000">
              <a:off x="4232241" y="69944"/>
              <a:ext cx="1678307" cy="16783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2" name="Google Shape;1132;p30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 rot="2760000">
              <a:off x="5132933" y="698584"/>
              <a:ext cx="1042590" cy="104259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33" name="Google Shape;1133;p3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222752" y="3748667"/>
            <a:ext cx="5840210" cy="4563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p3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07916" y="5142857"/>
            <a:ext cx="3871308" cy="24195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5" name="Google Shape;1135;p30"/>
          <p:cNvGrpSpPr/>
          <p:nvPr/>
        </p:nvGrpSpPr>
        <p:grpSpPr>
          <a:xfrm>
            <a:off x="4027643" y="207107"/>
            <a:ext cx="3365670" cy="2782517"/>
            <a:chOff x="4027643" y="207107"/>
            <a:chExt cx="3365670" cy="2782517"/>
          </a:xfrm>
        </p:grpSpPr>
        <p:grpSp>
          <p:nvGrpSpPr>
            <p:cNvPr id="1136" name="Google Shape;1136;p30"/>
            <p:cNvGrpSpPr/>
            <p:nvPr/>
          </p:nvGrpSpPr>
          <p:grpSpPr>
            <a:xfrm>
              <a:off x="4150884" y="314919"/>
              <a:ext cx="3012595" cy="2381813"/>
              <a:chOff x="4150884" y="314919"/>
              <a:chExt cx="3012595" cy="2381813"/>
            </a:xfrm>
          </p:grpSpPr>
          <p:pic>
            <p:nvPicPr>
              <p:cNvPr id="1137" name="Google Shape;1137;p30"/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4511382" y="507286"/>
                <a:ext cx="1973533" cy="21509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38" name="Google Shape;1138;p30"/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4150884" y="314919"/>
                <a:ext cx="2169050" cy="23725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39" name="Google Shape;1139;p30"/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5189946" y="516519"/>
                <a:ext cx="1973533" cy="21509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40" name="Google Shape;1140;p30"/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4829448" y="324152"/>
                <a:ext cx="2169050" cy="23725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41" name="Google Shape;1141;p30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4400062" y="409274"/>
              <a:ext cx="2328320" cy="25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2" name="Google Shape;1142;p30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4027643" y="207107"/>
              <a:ext cx="2561863" cy="2777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3" name="Google Shape;1143;p30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5064993" y="414250"/>
              <a:ext cx="2328320" cy="25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4" name="Google Shape;1144;p30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4740589" y="212083"/>
              <a:ext cx="2561863" cy="277754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45" name="Google Shape;1145;p30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292014" y="1389301"/>
            <a:ext cx="4488778" cy="2701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" name="Google Shape;1146;p30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6655524" y="2170432"/>
            <a:ext cx="9208633" cy="1383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30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2241636" y="4095004"/>
            <a:ext cx="5095926" cy="4161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2" name="Google Shape;1152;p31"/>
          <p:cNvGrpSpPr/>
          <p:nvPr/>
        </p:nvGrpSpPr>
        <p:grpSpPr>
          <a:xfrm>
            <a:off x="-1162230" y="-2283600"/>
            <a:ext cx="25500881" cy="15706869"/>
            <a:chOff x="-1162230" y="-2283600"/>
            <a:chExt cx="25500881" cy="15706869"/>
          </a:xfrm>
        </p:grpSpPr>
        <p:pic>
          <p:nvPicPr>
            <p:cNvPr id="1153" name="Google Shape;1153;p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1162230" y="-2283600"/>
              <a:ext cx="25500881" cy="157068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4" name="Google Shape;1154;p3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032199" y="1655759"/>
              <a:ext cx="12750440" cy="78534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55" name="Google Shape;1155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87020" y="2190464"/>
            <a:ext cx="11860245" cy="6696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31504" y="-2743600"/>
            <a:ext cx="4399359" cy="4399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Google Shape;1157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17244" y="8753585"/>
            <a:ext cx="4399359" cy="43993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8" name="Google Shape;1158;p31"/>
          <p:cNvGrpSpPr/>
          <p:nvPr/>
        </p:nvGrpSpPr>
        <p:grpSpPr>
          <a:xfrm>
            <a:off x="-3114996" y="-5158993"/>
            <a:ext cx="10117447" cy="20603397"/>
            <a:chOff x="-3114996" y="-5158993"/>
            <a:chExt cx="10117447" cy="20603397"/>
          </a:xfrm>
        </p:grpSpPr>
        <p:pic>
          <p:nvPicPr>
            <p:cNvPr id="1159" name="Google Shape;1159;p3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-3114996" y="-5158993"/>
              <a:ext cx="10117447" cy="206033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0" name="Google Shape;1160;p3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-702090" y="0"/>
              <a:ext cx="5058723" cy="103016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61" name="Google Shape;1161;p3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161227" y="9736669"/>
            <a:ext cx="5966891" cy="396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3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72854" y="608810"/>
            <a:ext cx="1274516" cy="1218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3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534144" y="1522438"/>
            <a:ext cx="2285714" cy="868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4" name="Google Shape;1164;p31"/>
          <p:cNvGrpSpPr/>
          <p:nvPr/>
        </p:nvGrpSpPr>
        <p:grpSpPr>
          <a:xfrm>
            <a:off x="4162297" y="0"/>
            <a:ext cx="2229041" cy="1956989"/>
            <a:chOff x="4162297" y="0"/>
            <a:chExt cx="2229041" cy="1956989"/>
          </a:xfrm>
        </p:grpSpPr>
        <p:pic>
          <p:nvPicPr>
            <p:cNvPr id="1165" name="Google Shape;1165;p31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 rot="-300000">
              <a:off x="4232241" y="69944"/>
              <a:ext cx="1678307" cy="16783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6" name="Google Shape;1166;p31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 rot="2760000">
              <a:off x="5132933" y="698584"/>
              <a:ext cx="1042590" cy="104259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67" name="Google Shape;1167;p3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831504" y="3266646"/>
            <a:ext cx="7730676" cy="5158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3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07916" y="5142857"/>
            <a:ext cx="3871308" cy="24195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9" name="Google Shape;1169;p31"/>
          <p:cNvGrpSpPr/>
          <p:nvPr/>
        </p:nvGrpSpPr>
        <p:grpSpPr>
          <a:xfrm>
            <a:off x="4027643" y="207107"/>
            <a:ext cx="3365670" cy="2782517"/>
            <a:chOff x="4027643" y="207107"/>
            <a:chExt cx="3365670" cy="2782517"/>
          </a:xfrm>
        </p:grpSpPr>
        <p:grpSp>
          <p:nvGrpSpPr>
            <p:cNvPr id="1170" name="Google Shape;1170;p31"/>
            <p:cNvGrpSpPr/>
            <p:nvPr/>
          </p:nvGrpSpPr>
          <p:grpSpPr>
            <a:xfrm>
              <a:off x="4150884" y="314919"/>
              <a:ext cx="3012595" cy="2381813"/>
              <a:chOff x="4150884" y="314919"/>
              <a:chExt cx="3012595" cy="2381813"/>
            </a:xfrm>
          </p:grpSpPr>
          <p:pic>
            <p:nvPicPr>
              <p:cNvPr id="1171" name="Google Shape;1171;p31"/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4511382" y="507286"/>
                <a:ext cx="1973533" cy="21509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72" name="Google Shape;1172;p31"/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4150884" y="314919"/>
                <a:ext cx="2169050" cy="23725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73" name="Google Shape;1173;p31"/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5189946" y="516519"/>
                <a:ext cx="1973533" cy="21509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74" name="Google Shape;1174;p31"/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4829448" y="324152"/>
                <a:ext cx="2169050" cy="23725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75" name="Google Shape;1175;p31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4400062" y="409274"/>
              <a:ext cx="2328320" cy="25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6" name="Google Shape;1176;p31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4027643" y="207107"/>
              <a:ext cx="2561863" cy="2777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7" name="Google Shape;1177;p31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5064993" y="414250"/>
              <a:ext cx="2328320" cy="25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8" name="Google Shape;1178;p31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4740589" y="212083"/>
              <a:ext cx="2561863" cy="277754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79" name="Google Shape;1179;p31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292014" y="1389301"/>
            <a:ext cx="4488778" cy="2701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31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6863394" y="2128965"/>
            <a:ext cx="9241138" cy="1446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31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1553303" y="6506322"/>
            <a:ext cx="6054945" cy="2491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1504" y="-2743600"/>
            <a:ext cx="4399359" cy="4399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244" y="8753585"/>
            <a:ext cx="4399359" cy="43993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4"/>
          <p:cNvGrpSpPr/>
          <p:nvPr/>
        </p:nvGrpSpPr>
        <p:grpSpPr>
          <a:xfrm>
            <a:off x="-7393894" y="-4201607"/>
            <a:ext cx="33503045" cy="18658892"/>
            <a:chOff x="-7393894" y="-4201607"/>
            <a:chExt cx="33503045" cy="18658892"/>
          </a:xfrm>
        </p:grpSpPr>
        <p:pic>
          <p:nvPicPr>
            <p:cNvPr id="260" name="Google Shape;260;p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7393894" y="-4201607"/>
              <a:ext cx="33503045" cy="186588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67096" y="478134"/>
              <a:ext cx="16751520" cy="93294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2" name="Google Shape;262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46373" y="1018247"/>
            <a:ext cx="15545107" cy="82484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3" name="Google Shape;263;p4"/>
          <p:cNvGrpSpPr/>
          <p:nvPr/>
        </p:nvGrpSpPr>
        <p:grpSpPr>
          <a:xfrm>
            <a:off x="1180678" y="1216381"/>
            <a:ext cx="9232899" cy="7596795"/>
            <a:chOff x="1180678" y="1216381"/>
            <a:chExt cx="9232899" cy="7596795"/>
          </a:xfrm>
        </p:grpSpPr>
        <p:pic>
          <p:nvPicPr>
            <p:cNvPr id="264" name="Google Shape;264;p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180678" y="2831734"/>
              <a:ext cx="9232899" cy="59814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509280" y="1216381"/>
              <a:ext cx="2811754" cy="2672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845129" y="3214783"/>
              <a:ext cx="5014712" cy="19059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7" name="Google Shape;267;p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4326272" y="7546595"/>
            <a:ext cx="2300199" cy="1686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2816603" y="8535239"/>
            <a:ext cx="3435652" cy="218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-660000">
            <a:off x="9433170" y="4685413"/>
            <a:ext cx="3644755" cy="3644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-1260000">
            <a:off x="9665207" y="1991520"/>
            <a:ext cx="3578369" cy="3578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1080000">
            <a:off x="12819389" y="1743181"/>
            <a:ext cx="3415225" cy="341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 rot="780000">
            <a:off x="12208255" y="4743584"/>
            <a:ext cx="4047635" cy="2699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 rot="360000">
            <a:off x="10085287" y="3337714"/>
            <a:ext cx="4797680" cy="3193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1504" y="-2743600"/>
            <a:ext cx="4399359" cy="4399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244" y="8753585"/>
            <a:ext cx="4399359" cy="43993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p5"/>
          <p:cNvGrpSpPr/>
          <p:nvPr/>
        </p:nvGrpSpPr>
        <p:grpSpPr>
          <a:xfrm>
            <a:off x="-3114996" y="-5158993"/>
            <a:ext cx="10117448" cy="20603395"/>
            <a:chOff x="-3114996" y="-5158993"/>
            <a:chExt cx="10117448" cy="20603395"/>
          </a:xfrm>
        </p:grpSpPr>
        <p:pic>
          <p:nvPicPr>
            <p:cNvPr id="281" name="Google Shape;281;p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3114996" y="-5158993"/>
              <a:ext cx="10117448" cy="206033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p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702090" y="0"/>
              <a:ext cx="5058723" cy="103016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3" name="Google Shape;283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161227" y="9736669"/>
            <a:ext cx="5966891" cy="396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23112" y="1358206"/>
            <a:ext cx="4201092" cy="2701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72854" y="608810"/>
            <a:ext cx="1274516" cy="1218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34144" y="1522438"/>
            <a:ext cx="2285714" cy="868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7" name="Google Shape;287;p5"/>
          <p:cNvGrpSpPr/>
          <p:nvPr/>
        </p:nvGrpSpPr>
        <p:grpSpPr>
          <a:xfrm>
            <a:off x="4162297" y="0"/>
            <a:ext cx="2229041" cy="1956989"/>
            <a:chOff x="4162297" y="0"/>
            <a:chExt cx="2229041" cy="1956989"/>
          </a:xfrm>
        </p:grpSpPr>
        <p:pic>
          <p:nvPicPr>
            <p:cNvPr id="288" name="Google Shape;288;p5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 rot="-300000">
              <a:off x="4232241" y="69944"/>
              <a:ext cx="1678307" cy="16783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5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 rot="2760000">
              <a:off x="5132933" y="698584"/>
              <a:ext cx="1042590" cy="10425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0" name="Google Shape;290;p5"/>
          <p:cNvGrpSpPr/>
          <p:nvPr/>
        </p:nvGrpSpPr>
        <p:grpSpPr>
          <a:xfrm>
            <a:off x="4027643" y="207107"/>
            <a:ext cx="3365670" cy="2782517"/>
            <a:chOff x="4027643" y="207107"/>
            <a:chExt cx="3365670" cy="2782517"/>
          </a:xfrm>
        </p:grpSpPr>
        <p:grpSp>
          <p:nvGrpSpPr>
            <p:cNvPr id="291" name="Google Shape;291;p5"/>
            <p:cNvGrpSpPr/>
            <p:nvPr/>
          </p:nvGrpSpPr>
          <p:grpSpPr>
            <a:xfrm>
              <a:off x="4150884" y="314919"/>
              <a:ext cx="3012595" cy="2381813"/>
              <a:chOff x="4150884" y="314919"/>
              <a:chExt cx="3012595" cy="2381813"/>
            </a:xfrm>
          </p:grpSpPr>
          <p:pic>
            <p:nvPicPr>
              <p:cNvPr id="292" name="Google Shape;292;p5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4511382" y="507286"/>
                <a:ext cx="1973533" cy="21509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3" name="Google Shape;293;p5"/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4150884" y="314919"/>
                <a:ext cx="2169050" cy="23725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4" name="Google Shape;294;p5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5189946" y="516519"/>
                <a:ext cx="1973533" cy="21509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5" name="Google Shape;295;p5"/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4829448" y="324152"/>
                <a:ext cx="2169050" cy="23725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96" name="Google Shape;296;p5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4400062" y="409274"/>
              <a:ext cx="2328320" cy="25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p5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4027643" y="207107"/>
              <a:ext cx="2561863" cy="2777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5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5064993" y="414250"/>
              <a:ext cx="2328320" cy="25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Google Shape;299;p5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4740589" y="212083"/>
              <a:ext cx="2561863" cy="27775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0" name="Google Shape;300;p5"/>
          <p:cNvGrpSpPr/>
          <p:nvPr/>
        </p:nvGrpSpPr>
        <p:grpSpPr>
          <a:xfrm>
            <a:off x="-1162230" y="-2283600"/>
            <a:ext cx="25500880" cy="15706870"/>
            <a:chOff x="-1162230" y="-2283600"/>
            <a:chExt cx="25500880" cy="15706870"/>
          </a:xfrm>
        </p:grpSpPr>
        <p:pic>
          <p:nvPicPr>
            <p:cNvPr id="301" name="Google Shape;301;p5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-1162230" y="-2283600"/>
              <a:ext cx="25500880" cy="15706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2" name="Google Shape;302;p5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5032199" y="1655759"/>
              <a:ext cx="12750440" cy="78534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3" name="Google Shape;303;p5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487020" y="2190464"/>
            <a:ext cx="11860244" cy="6696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5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072692" y="3515434"/>
            <a:ext cx="6171429" cy="4589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5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97135" y="5150849"/>
            <a:ext cx="3893446" cy="259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2888550" y="3265208"/>
            <a:ext cx="2875220" cy="5272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5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2785505" y="5035368"/>
            <a:ext cx="1401418" cy="531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5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2785505" y="7261419"/>
            <a:ext cx="1923079" cy="56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5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5660651" y="2333308"/>
            <a:ext cx="8417366" cy="1383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1504" y="-2743600"/>
            <a:ext cx="4399359" cy="4399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244" y="8753585"/>
            <a:ext cx="4399359" cy="43993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6" name="Google Shape;316;p6"/>
          <p:cNvGrpSpPr/>
          <p:nvPr/>
        </p:nvGrpSpPr>
        <p:grpSpPr>
          <a:xfrm>
            <a:off x="-3114996" y="-5158993"/>
            <a:ext cx="10117448" cy="20603395"/>
            <a:chOff x="-3114996" y="-5158993"/>
            <a:chExt cx="10117448" cy="20603395"/>
          </a:xfrm>
        </p:grpSpPr>
        <p:pic>
          <p:nvPicPr>
            <p:cNvPr id="317" name="Google Shape;317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3114996" y="-5158993"/>
              <a:ext cx="10117448" cy="206033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Google Shape;318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702090" y="0"/>
              <a:ext cx="5058723" cy="103016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9" name="Google Shape;319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161227" y="9736669"/>
            <a:ext cx="5966891" cy="396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23112" y="1358206"/>
            <a:ext cx="4201092" cy="2701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72854" y="608810"/>
            <a:ext cx="1274516" cy="1218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34144" y="1522438"/>
            <a:ext cx="2285714" cy="868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3" name="Google Shape;323;p6"/>
          <p:cNvGrpSpPr/>
          <p:nvPr/>
        </p:nvGrpSpPr>
        <p:grpSpPr>
          <a:xfrm>
            <a:off x="4162297" y="0"/>
            <a:ext cx="2229041" cy="1956989"/>
            <a:chOff x="4162297" y="0"/>
            <a:chExt cx="2229041" cy="1956989"/>
          </a:xfrm>
        </p:grpSpPr>
        <p:pic>
          <p:nvPicPr>
            <p:cNvPr id="324" name="Google Shape;324;p6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 rot="-300000">
              <a:off x="4232241" y="69944"/>
              <a:ext cx="1678307" cy="16783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Google Shape;325;p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 rot="2760000">
              <a:off x="5132933" y="698584"/>
              <a:ext cx="1042590" cy="10425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6" name="Google Shape;326;p6"/>
          <p:cNvGrpSpPr/>
          <p:nvPr/>
        </p:nvGrpSpPr>
        <p:grpSpPr>
          <a:xfrm>
            <a:off x="4027643" y="207107"/>
            <a:ext cx="3365670" cy="2782517"/>
            <a:chOff x="4027643" y="207107"/>
            <a:chExt cx="3365670" cy="2782517"/>
          </a:xfrm>
        </p:grpSpPr>
        <p:grpSp>
          <p:nvGrpSpPr>
            <p:cNvPr id="327" name="Google Shape;327;p6"/>
            <p:cNvGrpSpPr/>
            <p:nvPr/>
          </p:nvGrpSpPr>
          <p:grpSpPr>
            <a:xfrm>
              <a:off x="4150884" y="314919"/>
              <a:ext cx="3012595" cy="2381813"/>
              <a:chOff x="4150884" y="314919"/>
              <a:chExt cx="3012595" cy="2381813"/>
            </a:xfrm>
          </p:grpSpPr>
          <p:pic>
            <p:nvPicPr>
              <p:cNvPr id="328" name="Google Shape;328;p6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4511382" y="507286"/>
                <a:ext cx="1973533" cy="21509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9" name="Google Shape;329;p6"/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4150884" y="314919"/>
                <a:ext cx="2169050" cy="23725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0" name="Google Shape;330;p6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5189946" y="516519"/>
                <a:ext cx="1973533" cy="21509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1" name="Google Shape;331;p6"/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4829448" y="324152"/>
                <a:ext cx="2169050" cy="23725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32" name="Google Shape;332;p6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4400062" y="409274"/>
              <a:ext cx="2328320" cy="25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Google Shape;333;p6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4027643" y="207107"/>
              <a:ext cx="2561863" cy="2777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" name="Google Shape;334;p6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5064993" y="414250"/>
              <a:ext cx="2328320" cy="25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" name="Google Shape;335;p6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4740589" y="212083"/>
              <a:ext cx="2561863" cy="27775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6" name="Google Shape;336;p6"/>
          <p:cNvGrpSpPr/>
          <p:nvPr/>
        </p:nvGrpSpPr>
        <p:grpSpPr>
          <a:xfrm>
            <a:off x="-1162230" y="-2283600"/>
            <a:ext cx="25500880" cy="15706870"/>
            <a:chOff x="-1162230" y="-2283600"/>
            <a:chExt cx="25500880" cy="15706870"/>
          </a:xfrm>
        </p:grpSpPr>
        <p:pic>
          <p:nvPicPr>
            <p:cNvPr id="337" name="Google Shape;337;p6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-1162230" y="-2283600"/>
              <a:ext cx="25500880" cy="15706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" name="Google Shape;338;p6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5032199" y="1655759"/>
              <a:ext cx="12750440" cy="78534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9" name="Google Shape;339;p6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487020" y="2190464"/>
            <a:ext cx="11860244" cy="6696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6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97135" y="5150849"/>
            <a:ext cx="3893446" cy="259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6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5831504" y="3375492"/>
            <a:ext cx="6939382" cy="3320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6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1019553" y="4754898"/>
            <a:ext cx="5515408" cy="388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6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0885493" y="6184507"/>
            <a:ext cx="1074949" cy="531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6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1065269" y="7390651"/>
            <a:ext cx="1751334" cy="531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6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11065269" y="7875562"/>
            <a:ext cx="1401418" cy="531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6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1438517" y="6450287"/>
            <a:ext cx="688828" cy="531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6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5669889" y="2333308"/>
            <a:ext cx="9273834" cy="1392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6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5494237" y="6889348"/>
            <a:ext cx="5174644" cy="1317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1504" y="-2743600"/>
            <a:ext cx="4399359" cy="4399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244" y="8753585"/>
            <a:ext cx="4399359" cy="43993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7"/>
          <p:cNvGrpSpPr/>
          <p:nvPr/>
        </p:nvGrpSpPr>
        <p:grpSpPr>
          <a:xfrm>
            <a:off x="-3114996" y="-5158993"/>
            <a:ext cx="10117447" cy="20603397"/>
            <a:chOff x="-3114996" y="-5158993"/>
            <a:chExt cx="10117447" cy="20603397"/>
          </a:xfrm>
        </p:grpSpPr>
        <p:pic>
          <p:nvPicPr>
            <p:cNvPr id="356" name="Google Shape;356;p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3114996" y="-5158993"/>
              <a:ext cx="10117447" cy="206033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" name="Google Shape;357;p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702090" y="0"/>
              <a:ext cx="5058723" cy="103016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8" name="Google Shape;358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161227" y="9736669"/>
            <a:ext cx="5966891" cy="396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23112" y="1358206"/>
            <a:ext cx="4201092" cy="2701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72854" y="608810"/>
            <a:ext cx="1274516" cy="1218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34144" y="1522438"/>
            <a:ext cx="2285714" cy="868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7"/>
          <p:cNvGrpSpPr/>
          <p:nvPr/>
        </p:nvGrpSpPr>
        <p:grpSpPr>
          <a:xfrm>
            <a:off x="4162297" y="0"/>
            <a:ext cx="2229041" cy="1956989"/>
            <a:chOff x="4162297" y="0"/>
            <a:chExt cx="2229041" cy="1956989"/>
          </a:xfrm>
        </p:grpSpPr>
        <p:pic>
          <p:nvPicPr>
            <p:cNvPr id="363" name="Google Shape;363;p7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 rot="-300000">
              <a:off x="4232241" y="69944"/>
              <a:ext cx="1678307" cy="16783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" name="Google Shape;364;p7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 rot="2760000">
              <a:off x="5132933" y="698584"/>
              <a:ext cx="1042590" cy="10425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5" name="Google Shape;365;p7"/>
          <p:cNvGrpSpPr/>
          <p:nvPr/>
        </p:nvGrpSpPr>
        <p:grpSpPr>
          <a:xfrm>
            <a:off x="4027643" y="207107"/>
            <a:ext cx="3365670" cy="2782517"/>
            <a:chOff x="4027643" y="207107"/>
            <a:chExt cx="3365670" cy="2782517"/>
          </a:xfrm>
        </p:grpSpPr>
        <p:grpSp>
          <p:nvGrpSpPr>
            <p:cNvPr id="366" name="Google Shape;366;p7"/>
            <p:cNvGrpSpPr/>
            <p:nvPr/>
          </p:nvGrpSpPr>
          <p:grpSpPr>
            <a:xfrm>
              <a:off x="4150884" y="314919"/>
              <a:ext cx="3012595" cy="2381813"/>
              <a:chOff x="4150884" y="314919"/>
              <a:chExt cx="3012595" cy="2381813"/>
            </a:xfrm>
          </p:grpSpPr>
          <p:pic>
            <p:nvPicPr>
              <p:cNvPr id="367" name="Google Shape;367;p7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4511382" y="507286"/>
                <a:ext cx="1973533" cy="21509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8" name="Google Shape;368;p7"/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4150884" y="314919"/>
                <a:ext cx="2169050" cy="23725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9" name="Google Shape;369;p7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5189946" y="516519"/>
                <a:ext cx="1973533" cy="21509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0" name="Google Shape;370;p7"/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4829448" y="324152"/>
                <a:ext cx="2169050" cy="23725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71" name="Google Shape;371;p7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4400062" y="409274"/>
              <a:ext cx="2328320" cy="25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7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4027643" y="207107"/>
              <a:ext cx="2561863" cy="2777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7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5064993" y="414250"/>
              <a:ext cx="2328320" cy="25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Google Shape;374;p7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4740589" y="212083"/>
              <a:ext cx="2561863" cy="27775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5" name="Google Shape;375;p7"/>
          <p:cNvGrpSpPr/>
          <p:nvPr/>
        </p:nvGrpSpPr>
        <p:grpSpPr>
          <a:xfrm>
            <a:off x="-1162230" y="-2283600"/>
            <a:ext cx="25500881" cy="15706869"/>
            <a:chOff x="-1162230" y="-2283600"/>
            <a:chExt cx="25500881" cy="15706869"/>
          </a:xfrm>
        </p:grpSpPr>
        <p:pic>
          <p:nvPicPr>
            <p:cNvPr id="376" name="Google Shape;376;p7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-1162230" y="-2283600"/>
              <a:ext cx="25500881" cy="157068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7" name="Google Shape;377;p7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5032199" y="1655759"/>
              <a:ext cx="12750440" cy="78534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8" name="Google Shape;378;p7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487020" y="2190464"/>
            <a:ext cx="11860245" cy="6696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7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97135" y="5150849"/>
            <a:ext cx="3893446" cy="259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7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7111719" y="3319356"/>
            <a:ext cx="9782427" cy="4407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7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5965703" y="2638430"/>
            <a:ext cx="6171429" cy="1361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7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6068045" y="7269611"/>
            <a:ext cx="2804539" cy="2205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1504" y="-2743600"/>
            <a:ext cx="4399359" cy="4399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244" y="8753585"/>
            <a:ext cx="4399359" cy="43993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8"/>
          <p:cNvGrpSpPr/>
          <p:nvPr/>
        </p:nvGrpSpPr>
        <p:grpSpPr>
          <a:xfrm>
            <a:off x="-3114996" y="-5158993"/>
            <a:ext cx="10117447" cy="20603397"/>
            <a:chOff x="-3114996" y="-5158993"/>
            <a:chExt cx="10117447" cy="20603397"/>
          </a:xfrm>
        </p:grpSpPr>
        <p:pic>
          <p:nvPicPr>
            <p:cNvPr id="390" name="Google Shape;390;p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3114996" y="-5158993"/>
              <a:ext cx="10117447" cy="206033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" name="Google Shape;391;p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702090" y="0"/>
              <a:ext cx="5058723" cy="103016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2" name="Google Shape;392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161227" y="9736669"/>
            <a:ext cx="5966891" cy="396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23112" y="1358206"/>
            <a:ext cx="4201092" cy="2701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72854" y="608810"/>
            <a:ext cx="1274516" cy="1218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34144" y="1522438"/>
            <a:ext cx="2285714" cy="868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6" name="Google Shape;396;p8"/>
          <p:cNvGrpSpPr/>
          <p:nvPr/>
        </p:nvGrpSpPr>
        <p:grpSpPr>
          <a:xfrm>
            <a:off x="4162297" y="0"/>
            <a:ext cx="2229041" cy="1956989"/>
            <a:chOff x="4162297" y="0"/>
            <a:chExt cx="2229041" cy="1956989"/>
          </a:xfrm>
        </p:grpSpPr>
        <p:pic>
          <p:nvPicPr>
            <p:cNvPr id="397" name="Google Shape;397;p8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 rot="-300000">
              <a:off x="4232241" y="69944"/>
              <a:ext cx="1678307" cy="16783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" name="Google Shape;398;p8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 rot="2760000">
              <a:off x="5132933" y="698584"/>
              <a:ext cx="1042590" cy="10425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9" name="Google Shape;399;p8"/>
          <p:cNvGrpSpPr/>
          <p:nvPr/>
        </p:nvGrpSpPr>
        <p:grpSpPr>
          <a:xfrm>
            <a:off x="4027643" y="207107"/>
            <a:ext cx="3365670" cy="2782517"/>
            <a:chOff x="4027643" y="207107"/>
            <a:chExt cx="3365670" cy="2782517"/>
          </a:xfrm>
        </p:grpSpPr>
        <p:grpSp>
          <p:nvGrpSpPr>
            <p:cNvPr id="400" name="Google Shape;400;p8"/>
            <p:cNvGrpSpPr/>
            <p:nvPr/>
          </p:nvGrpSpPr>
          <p:grpSpPr>
            <a:xfrm>
              <a:off x="4150884" y="314919"/>
              <a:ext cx="3012595" cy="2381813"/>
              <a:chOff x="4150884" y="314919"/>
              <a:chExt cx="3012595" cy="2381813"/>
            </a:xfrm>
          </p:grpSpPr>
          <p:pic>
            <p:nvPicPr>
              <p:cNvPr id="401" name="Google Shape;401;p8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4511382" y="507286"/>
                <a:ext cx="1973533" cy="21509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2" name="Google Shape;402;p8"/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4150884" y="314919"/>
                <a:ext cx="2169050" cy="23725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3" name="Google Shape;403;p8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5189946" y="516519"/>
                <a:ext cx="1973533" cy="21509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4" name="Google Shape;404;p8"/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4829448" y="324152"/>
                <a:ext cx="2169050" cy="23725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05" name="Google Shape;405;p8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4400062" y="409274"/>
              <a:ext cx="2328320" cy="25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" name="Google Shape;406;p8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4027643" y="207107"/>
              <a:ext cx="2561863" cy="2777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7" name="Google Shape;407;p8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5064993" y="414250"/>
              <a:ext cx="2328320" cy="25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" name="Google Shape;408;p8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4740589" y="212083"/>
              <a:ext cx="2561863" cy="27775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9" name="Google Shape;409;p8"/>
          <p:cNvGrpSpPr/>
          <p:nvPr/>
        </p:nvGrpSpPr>
        <p:grpSpPr>
          <a:xfrm>
            <a:off x="-1162230" y="-2283600"/>
            <a:ext cx="25500881" cy="15706869"/>
            <a:chOff x="-1162230" y="-2283600"/>
            <a:chExt cx="25500881" cy="15706869"/>
          </a:xfrm>
        </p:grpSpPr>
        <p:pic>
          <p:nvPicPr>
            <p:cNvPr id="410" name="Google Shape;410;p8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-1162230" y="-2283600"/>
              <a:ext cx="25500881" cy="157068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" name="Google Shape;411;p8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5032199" y="1655759"/>
              <a:ext cx="12750440" cy="78534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2" name="Google Shape;412;p8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487020" y="2190464"/>
            <a:ext cx="11860245" cy="6696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8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97135" y="5150849"/>
            <a:ext cx="3893446" cy="259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8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5856860" y="3284208"/>
            <a:ext cx="7455859" cy="3524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8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 rot="300000">
            <a:off x="6326268" y="4621013"/>
            <a:ext cx="4181952" cy="3170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8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0946390" y="4896657"/>
            <a:ext cx="6171429" cy="3824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8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5494194" y="2146718"/>
            <a:ext cx="3575929" cy="1383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1504" y="-2743600"/>
            <a:ext cx="4399359" cy="4399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244" y="8753585"/>
            <a:ext cx="4399359" cy="43993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4" name="Google Shape;424;p9"/>
          <p:cNvGrpSpPr/>
          <p:nvPr/>
        </p:nvGrpSpPr>
        <p:grpSpPr>
          <a:xfrm>
            <a:off x="4162297" y="0"/>
            <a:ext cx="2229041" cy="1956989"/>
            <a:chOff x="4162297" y="0"/>
            <a:chExt cx="2229041" cy="1956989"/>
          </a:xfrm>
        </p:grpSpPr>
        <p:pic>
          <p:nvPicPr>
            <p:cNvPr id="425" name="Google Shape;425;p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300000">
              <a:off x="4232241" y="69944"/>
              <a:ext cx="1678307" cy="16783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6" name="Google Shape;426;p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2760000">
              <a:off x="5132933" y="698584"/>
              <a:ext cx="1042590" cy="10425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7" name="Google Shape;427;p9"/>
          <p:cNvGrpSpPr/>
          <p:nvPr/>
        </p:nvGrpSpPr>
        <p:grpSpPr>
          <a:xfrm>
            <a:off x="4027643" y="207107"/>
            <a:ext cx="3365670" cy="2782517"/>
            <a:chOff x="4027643" y="207107"/>
            <a:chExt cx="3365670" cy="2782517"/>
          </a:xfrm>
        </p:grpSpPr>
        <p:grpSp>
          <p:nvGrpSpPr>
            <p:cNvPr id="428" name="Google Shape;428;p9"/>
            <p:cNvGrpSpPr/>
            <p:nvPr/>
          </p:nvGrpSpPr>
          <p:grpSpPr>
            <a:xfrm>
              <a:off x="4150884" y="314919"/>
              <a:ext cx="3012595" cy="2381813"/>
              <a:chOff x="4150884" y="314919"/>
              <a:chExt cx="3012595" cy="2381813"/>
            </a:xfrm>
          </p:grpSpPr>
          <p:pic>
            <p:nvPicPr>
              <p:cNvPr id="429" name="Google Shape;429;p9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4511382" y="507286"/>
                <a:ext cx="1973533" cy="21509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0" name="Google Shape;430;p9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4150884" y="314919"/>
                <a:ext cx="2169050" cy="23725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1" name="Google Shape;431;p9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5189946" y="516519"/>
                <a:ext cx="1973533" cy="21509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2" name="Google Shape;432;p9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4829448" y="324152"/>
                <a:ext cx="2169050" cy="23725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33" name="Google Shape;433;p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400062" y="409274"/>
              <a:ext cx="2328320" cy="25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4" name="Google Shape;434;p9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027643" y="207107"/>
              <a:ext cx="2561863" cy="2777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5" name="Google Shape;435;p9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064993" y="414250"/>
              <a:ext cx="2328320" cy="25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" name="Google Shape;436;p9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740589" y="212083"/>
              <a:ext cx="2561863" cy="27775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7" name="Google Shape;437;p9"/>
          <p:cNvGrpSpPr/>
          <p:nvPr/>
        </p:nvGrpSpPr>
        <p:grpSpPr>
          <a:xfrm>
            <a:off x="-3114996" y="-5158993"/>
            <a:ext cx="10117447" cy="20603397"/>
            <a:chOff x="-3114996" y="-5158993"/>
            <a:chExt cx="10117447" cy="20603397"/>
          </a:xfrm>
        </p:grpSpPr>
        <p:pic>
          <p:nvPicPr>
            <p:cNvPr id="438" name="Google Shape;438;p9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-3114996" y="-5158993"/>
              <a:ext cx="10117447" cy="206033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9" name="Google Shape;439;p9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-702090" y="0"/>
              <a:ext cx="5058723" cy="103016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0" name="Google Shape;440;p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23112" y="1358206"/>
            <a:ext cx="4201092" cy="2701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72854" y="608810"/>
            <a:ext cx="1274516" cy="1218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9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534144" y="1522438"/>
            <a:ext cx="2285714" cy="868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3" name="Google Shape;443;p9"/>
          <p:cNvGrpSpPr/>
          <p:nvPr/>
        </p:nvGrpSpPr>
        <p:grpSpPr>
          <a:xfrm>
            <a:off x="-1162230" y="-2283600"/>
            <a:ext cx="25500881" cy="15706869"/>
            <a:chOff x="-1162230" y="-2283600"/>
            <a:chExt cx="25500881" cy="15706869"/>
          </a:xfrm>
        </p:grpSpPr>
        <p:pic>
          <p:nvPicPr>
            <p:cNvPr id="444" name="Google Shape;444;p9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-1162230" y="-2283600"/>
              <a:ext cx="25500881" cy="157068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5" name="Google Shape;445;p9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5032199" y="1655759"/>
              <a:ext cx="12750440" cy="78534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6" name="Google Shape;446;p9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487020" y="2190464"/>
            <a:ext cx="11860245" cy="6696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9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679127" y="2404832"/>
            <a:ext cx="7191472" cy="1317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9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 rot="-720000">
            <a:off x="6037776" y="3644694"/>
            <a:ext cx="3858405" cy="4476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9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 rot="900000">
            <a:off x="8300514" y="3981158"/>
            <a:ext cx="3860700" cy="4727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9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 rot="-480000">
            <a:off x="10278709" y="3514657"/>
            <a:ext cx="3807673" cy="3188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9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 rot="1020000">
            <a:off x="12498235" y="3867974"/>
            <a:ext cx="4301280" cy="3326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9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 rot="-900000">
            <a:off x="11761685" y="5206162"/>
            <a:ext cx="4752968" cy="3363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9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 rot="-240000">
            <a:off x="5940647" y="5287525"/>
            <a:ext cx="4262258" cy="3278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9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 rot="720000">
            <a:off x="8702441" y="4494672"/>
            <a:ext cx="4889787" cy="3257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9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197135" y="5150849"/>
            <a:ext cx="3893446" cy="259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31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KDP-48</cp:lastModifiedBy>
  <cp:revision>1</cp:revision>
  <dcterms:created xsi:type="dcterms:W3CDTF">2023-10-16T09:02:28Z</dcterms:created>
  <dcterms:modified xsi:type="dcterms:W3CDTF">2023-11-04T06:36:10Z</dcterms:modified>
</cp:coreProperties>
</file>